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58" r:id="rId4"/>
    <p:sldId id="263" r:id="rId5"/>
    <p:sldId id="262" r:id="rId6"/>
    <p:sldId id="261" r:id="rId7"/>
    <p:sldId id="260" r:id="rId8"/>
    <p:sldId id="265" r:id="rId9"/>
    <p:sldId id="266" r:id="rId10"/>
    <p:sldId id="267" r:id="rId11"/>
    <p:sldId id="268" r:id="rId12"/>
    <p:sldId id="269" r:id="rId13"/>
    <p:sldId id="271" r:id="rId14"/>
    <p:sldId id="272" r:id="rId15"/>
    <p:sldId id="275"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093" autoAdjust="0"/>
    <p:restoredTop sz="94660"/>
  </p:normalViewPr>
  <p:slideViewPr>
    <p:cSldViewPr>
      <p:cViewPr varScale="1">
        <p:scale>
          <a:sx n="81" d="100"/>
          <a:sy n="81" d="100"/>
        </p:scale>
        <p:origin x="-120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BC68EEB6-DB83-46EC-AE90-F60446C19152}" type="datetimeFigureOut">
              <a:rPr lang="tr-TR" smtClean="0"/>
              <a:pPr/>
              <a:t>21.01.2015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7D42557-054C-47FA-A36D-A614C05FE339}"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C68EEB6-DB83-46EC-AE90-F60446C19152}" type="datetimeFigureOut">
              <a:rPr lang="tr-TR" smtClean="0"/>
              <a:pPr/>
              <a:t>21.01.2015</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7D42557-054C-47FA-A36D-A614C05FE339}"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1571612"/>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ADI:yağmur suyu sulama</a:t>
            </a:r>
            <a:br>
              <a:rPr lang="tr-TR" sz="2000" u="sng" dirty="0" smtClean="0"/>
            </a:br>
            <a:r>
              <a:rPr lang="tr-TR" sz="2000" u="sng" dirty="0" smtClean="0"/>
              <a:t>PROJEYİ UYGULAYAN OKUL: oğuzlar Anadolu lisesi</a:t>
            </a:r>
            <a:br>
              <a:rPr lang="tr-TR" sz="2000" u="sng" dirty="0" smtClean="0"/>
            </a:br>
            <a:r>
              <a:rPr lang="tr-TR" sz="2000" u="sng" dirty="0" smtClean="0"/>
              <a:t>PROJENİN AMACI:kendi kendisine yeten bir okul olmak</a:t>
            </a:r>
            <a:br>
              <a:rPr lang="tr-TR" sz="2000" u="sng" dirty="0" smtClean="0"/>
            </a:br>
            <a:r>
              <a:rPr lang="tr-TR" sz="2000" u="sng" dirty="0" smtClean="0"/>
              <a:t>PROJENİN İÇERİĞİ: okulun imkanlarını en iyi şekilde kullanarak faydalı ürünler ortaya koyabilmek</a:t>
            </a:r>
            <a:br>
              <a:rPr lang="tr-TR" sz="2000" u="sng" dirty="0" smtClean="0"/>
            </a:br>
            <a:r>
              <a:rPr lang="tr-TR" sz="2000" u="sng" dirty="0" smtClean="0"/>
              <a:t>PROJEDE GÖREVLİ ÖĞRETMEN:</a:t>
            </a:r>
            <a:r>
              <a:rPr lang="tr-TR" sz="2000" u="sng" dirty="0" err="1" smtClean="0"/>
              <a:t>muhammed</a:t>
            </a:r>
            <a:r>
              <a:rPr lang="tr-TR" sz="2000" u="sng" dirty="0" smtClean="0"/>
              <a:t> </a:t>
            </a:r>
            <a:r>
              <a:rPr lang="tr-TR" sz="2000" u="sng" dirty="0" err="1" smtClean="0"/>
              <a:t>bektaş</a:t>
            </a:r>
            <a:r>
              <a:rPr lang="tr-TR" sz="2000" u="sng" dirty="0" smtClean="0"/>
              <a:t>-</a:t>
            </a:r>
            <a:r>
              <a:rPr lang="tr-TR" sz="2000" u="sng" dirty="0" err="1" smtClean="0"/>
              <a:t>sedat</a:t>
            </a:r>
            <a:r>
              <a:rPr lang="tr-TR" sz="2000" u="sng" dirty="0" smtClean="0"/>
              <a:t> </a:t>
            </a:r>
            <a:r>
              <a:rPr lang="tr-TR" sz="2000" u="sng" dirty="0" err="1" smtClean="0"/>
              <a:t>karatepe</a:t>
            </a:r>
            <a:r>
              <a:rPr lang="tr-TR" sz="2000" u="sng" dirty="0" smtClean="0"/>
              <a:t/>
            </a:r>
            <a:br>
              <a:rPr lang="tr-TR" sz="2000" u="sng" dirty="0" smtClean="0"/>
            </a:br>
            <a:r>
              <a:rPr lang="tr-TR" sz="2000" u="sng" dirty="0" smtClean="0"/>
              <a:t>PROJEDE SINIF SEVİYESİ:9/10/11/12</a:t>
            </a:r>
            <a:br>
              <a:rPr lang="tr-TR" sz="2000" u="sng" dirty="0" smtClean="0"/>
            </a:br>
            <a:r>
              <a:rPr lang="tr-TR" sz="2000" u="sng" dirty="0" smtClean="0"/>
              <a:t>PROJE UYGULAMA YERİ:okul serası</a:t>
            </a:r>
            <a:br>
              <a:rPr lang="tr-TR" sz="2000" u="sng" dirty="0" smtClean="0"/>
            </a:br>
            <a:r>
              <a:rPr lang="tr-TR" sz="2000" u="sng" dirty="0" smtClean="0"/>
              <a:t>BAŞLAMA TARİHİ:22/03/2015</a:t>
            </a:r>
            <a:br>
              <a:rPr lang="tr-TR" sz="2000" u="sng" dirty="0" smtClean="0"/>
            </a:br>
            <a:r>
              <a:rPr lang="tr-TR" sz="2000" u="sng" dirty="0" smtClean="0"/>
              <a:t>BİTİŞ TARİHİ:14-15/05/2015</a:t>
            </a:r>
            <a:br>
              <a:rPr lang="tr-TR" sz="2000" u="sng" dirty="0" smtClean="0"/>
            </a:br>
            <a:r>
              <a:rPr lang="tr-TR" sz="2000" u="sng" dirty="0" smtClean="0"/>
              <a:t>PROJE SONUCUNDA KAZANIMLAR:okulumuz yerleşkesi içerisinde yapımını planladığımız seranın su ihtiyacını yağmur sularından faydalanarak depoda toplamak ve damlama sulama sistemi ile seranın sulanması sağlanacak bu sayede su tasarrufunda bulunulacak.</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1643050"/>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 hareketli resimler</a:t>
            </a:r>
            <a:br>
              <a:rPr lang="tr-TR" sz="2000" u="sng" dirty="0" smtClean="0"/>
            </a:br>
            <a:r>
              <a:rPr lang="tr-TR" sz="2000" u="sng" dirty="0" smtClean="0"/>
              <a:t>PROJEYİ UYGULAYAN OKUL:oğuzlar </a:t>
            </a:r>
            <a:r>
              <a:rPr lang="tr-TR" sz="2000" u="sng" dirty="0" err="1" smtClean="0"/>
              <a:t>anadolu</a:t>
            </a:r>
            <a:r>
              <a:rPr lang="tr-TR" sz="2000" u="sng" dirty="0" smtClean="0"/>
              <a:t> lisesi</a:t>
            </a:r>
            <a:br>
              <a:rPr lang="tr-TR" sz="2000" u="sng" dirty="0" smtClean="0"/>
            </a:br>
            <a:r>
              <a:rPr lang="tr-TR" sz="2000" u="sng" dirty="0" smtClean="0"/>
              <a:t>PROJENİN AMACI: hareketli resimler yardımıyla hayvan ve insan davranışlarının oluşum aşamalarının eğlenceli ve kalıcı bir şekilde öğrencilere sunulması.</a:t>
            </a:r>
            <a:br>
              <a:rPr lang="tr-TR" sz="2000" u="sng" dirty="0" smtClean="0"/>
            </a:br>
            <a:r>
              <a:rPr lang="tr-TR" sz="2000" u="sng" dirty="0" smtClean="0"/>
              <a:t>PROJENİN İÇERİĞİ:önceden hazırlanmış amaca uygun resimli kağıtlar peş peşe hızlı bir şekilde özel düzenek ile gösterilecek ve bir hareket izlenimi oluşturulacaktır. Davranışların gelişim aşamaları bir nevi kısa film şeklinde öğrencilere sunulacaktır.</a:t>
            </a:r>
            <a:br>
              <a:rPr lang="tr-TR" sz="2000" u="sng" dirty="0" smtClean="0"/>
            </a:br>
            <a:r>
              <a:rPr lang="tr-TR" sz="2000" u="sng" dirty="0" smtClean="0"/>
              <a:t>PROJEDE GÖREVLİ ÖĞRETMEN:sefer mutlu</a:t>
            </a:r>
            <a:br>
              <a:rPr lang="tr-TR" sz="2000" u="sng" dirty="0" smtClean="0"/>
            </a:br>
            <a:r>
              <a:rPr lang="tr-TR" sz="2000" u="sng" dirty="0" smtClean="0"/>
              <a:t>PROJEDE SINIF SEVİYESİ:9-12</a:t>
            </a:r>
            <a:br>
              <a:rPr lang="tr-TR" sz="2000" u="sng" dirty="0" smtClean="0"/>
            </a:br>
            <a:r>
              <a:rPr lang="tr-TR" sz="2000" u="sng" dirty="0" smtClean="0"/>
              <a:t>PROJE UYGULAMA YERİ:oğuzlar </a:t>
            </a:r>
            <a:r>
              <a:rPr lang="tr-TR" sz="2000" u="sng" dirty="0" err="1" smtClean="0"/>
              <a:t>anadolu</a:t>
            </a:r>
            <a:r>
              <a:rPr lang="tr-TR" sz="2000" u="sng" dirty="0" smtClean="0"/>
              <a:t> lisesi</a:t>
            </a:r>
            <a:br>
              <a:rPr lang="tr-TR" sz="2000" u="sng" dirty="0" smtClean="0"/>
            </a:br>
            <a:r>
              <a:rPr lang="tr-TR" sz="2000" u="sng" dirty="0" smtClean="0"/>
              <a:t>BAŞLAMA TARİHİ:23 şubat</a:t>
            </a:r>
            <a:br>
              <a:rPr lang="tr-TR" sz="2000" u="sng" dirty="0" smtClean="0"/>
            </a:br>
            <a:r>
              <a:rPr lang="tr-TR" sz="2000" u="sng" dirty="0" smtClean="0"/>
              <a:t>BİTİŞ TARİHİ:14-15 mayıs</a:t>
            </a:r>
            <a:br>
              <a:rPr lang="tr-TR" sz="2000" u="sng" dirty="0" smtClean="0"/>
            </a:br>
            <a:r>
              <a:rPr lang="tr-TR" sz="2000" u="sng" dirty="0" smtClean="0"/>
              <a:t>PROJE SONUCUNDA KAZANIMLAR:psikolojik davranışları eğlenceli bir şekilde öğrencilere sunarak kendi davranışlarına karşı </a:t>
            </a:r>
            <a:r>
              <a:rPr lang="tr-TR" sz="2000" u="sng" dirty="0" err="1" smtClean="0"/>
              <a:t>farkındalık</a:t>
            </a:r>
            <a:r>
              <a:rPr lang="tr-TR" sz="2000" u="sng" dirty="0" smtClean="0"/>
              <a:t> oluşturmak.</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00200" y="1500174"/>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ADI:eğlenceli matematik</a:t>
            </a:r>
            <a:br>
              <a:rPr lang="tr-TR" sz="2000" u="sng" dirty="0" smtClean="0"/>
            </a:br>
            <a:r>
              <a:rPr lang="tr-TR" sz="2000" u="sng" dirty="0" smtClean="0"/>
              <a:t>PROJEYİ UYGULAYAN OKUL: oğuzlar </a:t>
            </a:r>
            <a:r>
              <a:rPr lang="tr-TR" sz="2000" u="sng" dirty="0" err="1" smtClean="0"/>
              <a:t>anadolu</a:t>
            </a:r>
            <a:r>
              <a:rPr lang="tr-TR" sz="2000" u="sng" dirty="0" smtClean="0"/>
              <a:t> lisesi</a:t>
            </a:r>
            <a:br>
              <a:rPr lang="tr-TR" sz="2000" u="sng" dirty="0" smtClean="0"/>
            </a:br>
            <a:r>
              <a:rPr lang="tr-TR" sz="2000" u="sng" dirty="0" smtClean="0"/>
              <a:t>PROJENİN AMACI:matematikteki bazı soyut ve karıştırılan kavramların basitleştirilerek matematiğe ilginin artması.</a:t>
            </a:r>
            <a:br>
              <a:rPr lang="tr-TR" sz="2000" u="sng" dirty="0" smtClean="0"/>
            </a:br>
            <a:r>
              <a:rPr lang="tr-TR" sz="2000" u="sng" dirty="0" smtClean="0"/>
              <a:t>PROJENİN İÇERİĞİ:9-12.sınıf kapsamındaki bazı matematiksel kavram ve değerlerin öğrenciler tarafından basit etkinliklerle bulunması ve açıklanması.</a:t>
            </a:r>
            <a:br>
              <a:rPr lang="tr-TR" sz="2000" u="sng" dirty="0" smtClean="0"/>
            </a:br>
            <a:r>
              <a:rPr lang="tr-TR" sz="2000" u="sng" dirty="0" smtClean="0"/>
              <a:t>PROJEDE GÖREVLİ ÖĞRETMEN:güney yılmaz</a:t>
            </a:r>
            <a:br>
              <a:rPr lang="tr-TR" sz="2000" u="sng" dirty="0" smtClean="0"/>
            </a:br>
            <a:r>
              <a:rPr lang="tr-TR" sz="2000" u="sng" dirty="0" smtClean="0"/>
              <a:t>PROJEDE SINIF SEVİYESİ:9-12</a:t>
            </a:r>
            <a:br>
              <a:rPr lang="tr-TR" sz="2000" u="sng" dirty="0" smtClean="0"/>
            </a:br>
            <a:r>
              <a:rPr lang="tr-TR" sz="2000" u="sng" dirty="0" smtClean="0"/>
              <a:t>PROJE UYGULAMA YERİ: oğuzlar </a:t>
            </a:r>
            <a:r>
              <a:rPr lang="tr-TR" sz="2000" u="sng" dirty="0" err="1" smtClean="0"/>
              <a:t>anadolu</a:t>
            </a:r>
            <a:r>
              <a:rPr lang="tr-TR" sz="2000" u="sng" dirty="0" smtClean="0"/>
              <a:t> lisesi </a:t>
            </a:r>
            <a:br>
              <a:rPr lang="tr-TR" sz="2000" u="sng" dirty="0" smtClean="0"/>
            </a:br>
            <a:r>
              <a:rPr lang="tr-TR" sz="2000" u="sng" dirty="0" smtClean="0"/>
              <a:t>BAŞLAMA TARİHİ:23 şubat</a:t>
            </a:r>
            <a:br>
              <a:rPr lang="tr-TR" sz="2000" u="sng" dirty="0" smtClean="0"/>
            </a:br>
            <a:r>
              <a:rPr lang="tr-TR" sz="2000" u="sng" dirty="0" smtClean="0"/>
              <a:t>BİTİŞ TARİHİ:14-15 mayıs</a:t>
            </a:r>
            <a:br>
              <a:rPr lang="tr-TR" sz="2000" u="sng" dirty="0" smtClean="0"/>
            </a:br>
            <a:r>
              <a:rPr lang="tr-TR" sz="2000" u="sng" dirty="0" smtClean="0"/>
              <a:t>PROJE SONUCUNDA KAZANIMLAR:</a:t>
            </a:r>
            <a:r>
              <a:rPr lang="tr-TR" sz="2000" u="sng" dirty="0" err="1" smtClean="0"/>
              <a:t>genl</a:t>
            </a:r>
            <a:r>
              <a:rPr lang="tr-TR" sz="2000" u="sng" dirty="0" smtClean="0"/>
              <a:t> olarak ön yargıyla yaklaşılan matematik dersi ve kavramlarına ilginin artmasını sağlamak.</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00200" y="1000108"/>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ADI:kene savar</a:t>
            </a:r>
            <a:br>
              <a:rPr lang="tr-TR" sz="2000" u="sng" dirty="0" smtClean="0"/>
            </a:br>
            <a:r>
              <a:rPr lang="tr-TR" sz="2000" u="sng" dirty="0" smtClean="0"/>
              <a:t>PROJEYİ UYGULAYAN OKUL: oğuzlar </a:t>
            </a:r>
            <a:r>
              <a:rPr lang="tr-TR" sz="2000" u="sng" dirty="0" err="1" smtClean="0"/>
              <a:t>anadolu</a:t>
            </a:r>
            <a:r>
              <a:rPr lang="tr-TR" sz="2000" u="sng" dirty="0" smtClean="0"/>
              <a:t> lisesi</a:t>
            </a:r>
            <a:br>
              <a:rPr lang="tr-TR" sz="2000" u="sng" dirty="0" smtClean="0"/>
            </a:br>
            <a:r>
              <a:rPr lang="tr-TR" sz="2000" u="sng" dirty="0" smtClean="0"/>
              <a:t>PROJENİN AMACI:kene kaynaklı can kayıplarını önlemek.</a:t>
            </a:r>
            <a:br>
              <a:rPr lang="tr-TR" sz="2000" u="sng" dirty="0" smtClean="0"/>
            </a:br>
            <a:r>
              <a:rPr lang="tr-TR" sz="2000" u="sng" dirty="0" smtClean="0"/>
              <a:t>PROJENİN İÇERİĞİ:keneleri uzaklaştıran </a:t>
            </a:r>
            <a:r>
              <a:rPr lang="tr-TR" sz="2000" u="sng" dirty="0" err="1" smtClean="0"/>
              <a:t>sitronella</a:t>
            </a:r>
            <a:r>
              <a:rPr lang="tr-TR" sz="2000" u="sng" dirty="0" smtClean="0"/>
              <a:t> yağı özü,biberiye,sedir ağacı,kekik aroması karışımı ile kenelerin insanlara yaklaşmaması sağlanacak.</a:t>
            </a:r>
            <a:br>
              <a:rPr lang="tr-TR" sz="2000" u="sng" dirty="0" smtClean="0"/>
            </a:br>
            <a:r>
              <a:rPr lang="tr-TR" sz="2000" u="sng" dirty="0" smtClean="0"/>
              <a:t>PROJEDE GÖREVLİ ÖĞRETMEN:</a:t>
            </a:r>
            <a:r>
              <a:rPr lang="tr-TR" sz="2000" u="sng" dirty="0" err="1" smtClean="0"/>
              <a:t>burhanettin</a:t>
            </a:r>
            <a:r>
              <a:rPr lang="tr-TR" sz="2000" u="sng" dirty="0" smtClean="0"/>
              <a:t> </a:t>
            </a:r>
            <a:r>
              <a:rPr lang="tr-TR" sz="2000" u="sng" dirty="0" err="1" smtClean="0"/>
              <a:t>akkaya</a:t>
            </a:r>
            <a:r>
              <a:rPr lang="tr-TR" sz="2000" u="sng" dirty="0" smtClean="0"/>
              <a:t/>
            </a:r>
            <a:br>
              <a:rPr lang="tr-TR" sz="2000" u="sng" dirty="0" smtClean="0"/>
            </a:br>
            <a:r>
              <a:rPr lang="tr-TR" sz="2000" u="sng" dirty="0" smtClean="0"/>
              <a:t>PROJEDE SINIF SEVİYESİ: 9-12</a:t>
            </a:r>
            <a:br>
              <a:rPr lang="tr-TR" sz="2000" u="sng" dirty="0" smtClean="0"/>
            </a:br>
            <a:r>
              <a:rPr lang="tr-TR" sz="2000" u="sng" dirty="0" smtClean="0"/>
              <a:t>PROJE UYGULAMA YERİ: oğuzlar </a:t>
            </a:r>
            <a:r>
              <a:rPr lang="tr-TR" sz="2000" u="sng" dirty="0" err="1" smtClean="0"/>
              <a:t>anadolu</a:t>
            </a:r>
            <a:r>
              <a:rPr lang="tr-TR" sz="2000" u="sng" dirty="0" smtClean="0"/>
              <a:t> lisesi </a:t>
            </a:r>
            <a:br>
              <a:rPr lang="tr-TR" sz="2000" u="sng" dirty="0" smtClean="0"/>
            </a:br>
            <a:r>
              <a:rPr lang="tr-TR" sz="2000" u="sng" dirty="0" smtClean="0"/>
              <a:t>BAŞLAMA TARİHİ: 23 şubat</a:t>
            </a:r>
            <a:br>
              <a:rPr lang="tr-TR" sz="2000" u="sng" dirty="0" smtClean="0"/>
            </a:br>
            <a:r>
              <a:rPr lang="tr-TR" sz="2000" u="sng" dirty="0" smtClean="0"/>
              <a:t>BİTİŞ TARİHİ: 14-15 mayıs</a:t>
            </a:r>
            <a:br>
              <a:rPr lang="tr-TR" sz="2000" u="sng" dirty="0" smtClean="0"/>
            </a:br>
            <a:r>
              <a:rPr lang="tr-TR" sz="2000" u="sng" dirty="0" smtClean="0"/>
              <a:t>PROJE SONUCUNDA KAZANIMLAR:kene tutmalarının önüne geçilerek insanların zarar görmesi engellenecek.</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714356"/>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ADI:doğal sabun</a:t>
            </a:r>
            <a:br>
              <a:rPr lang="tr-TR" sz="2000" u="sng" dirty="0" smtClean="0"/>
            </a:br>
            <a:r>
              <a:rPr lang="tr-TR" sz="2000" u="sng" dirty="0" smtClean="0"/>
              <a:t>PROJEYİ UYGULAYAN OKUL:oğuzlar </a:t>
            </a:r>
            <a:r>
              <a:rPr lang="tr-TR" sz="2000" u="sng" dirty="0" err="1" smtClean="0"/>
              <a:t>anadolu</a:t>
            </a:r>
            <a:r>
              <a:rPr lang="tr-TR" sz="2000" u="sng" dirty="0" smtClean="0"/>
              <a:t> lisesi</a:t>
            </a:r>
            <a:br>
              <a:rPr lang="tr-TR" sz="2000" u="sng" dirty="0" smtClean="0"/>
            </a:br>
            <a:r>
              <a:rPr lang="tr-TR" sz="2000" u="sng" dirty="0" smtClean="0"/>
              <a:t>PROJENİN AMACI:katkı maddelerinin zararlarından arındırılmış tamamen doğal ürünler ortaya koyabilmek</a:t>
            </a:r>
            <a:br>
              <a:rPr lang="tr-TR" sz="2000" u="sng" dirty="0" smtClean="0"/>
            </a:br>
            <a:r>
              <a:rPr lang="tr-TR" sz="2000" u="sng" dirty="0" smtClean="0"/>
              <a:t>PROJENİN İÇERİĞİ:ilçemizle özdeşleşen cevizi  kullanarak </a:t>
            </a:r>
            <a:r>
              <a:rPr lang="tr-TR" sz="2000" u="sng" dirty="0" err="1" smtClean="0"/>
              <a:t>orjınal</a:t>
            </a:r>
            <a:r>
              <a:rPr lang="tr-TR" sz="2000" u="sng" dirty="0" smtClean="0"/>
              <a:t> ürünler ortaya  çıkarmak</a:t>
            </a:r>
            <a:br>
              <a:rPr lang="tr-TR" sz="2000" u="sng" dirty="0" smtClean="0"/>
            </a:br>
            <a:r>
              <a:rPr lang="tr-TR" sz="2000" u="sng" dirty="0" smtClean="0"/>
              <a:t>PROJEDE GÖREVLİ ÖĞRETMEN:filiz tekeci</a:t>
            </a:r>
            <a:br>
              <a:rPr lang="tr-TR" sz="2000" u="sng" dirty="0" smtClean="0"/>
            </a:br>
            <a:r>
              <a:rPr lang="tr-TR" sz="2000" u="sng" dirty="0" smtClean="0"/>
              <a:t>PROJEDE SINIF SEVİYESİ:9-12</a:t>
            </a:r>
            <a:br>
              <a:rPr lang="tr-TR" sz="2000" u="sng" dirty="0" smtClean="0"/>
            </a:br>
            <a:r>
              <a:rPr lang="tr-TR" sz="2000" u="sng" dirty="0" smtClean="0"/>
              <a:t>PROJE UYGULAMA YERİ:oğuzlar </a:t>
            </a:r>
            <a:r>
              <a:rPr lang="tr-TR" sz="2000" u="sng" dirty="0" err="1" smtClean="0"/>
              <a:t>anadolu</a:t>
            </a:r>
            <a:r>
              <a:rPr lang="tr-TR" sz="2000" u="sng" dirty="0" smtClean="0"/>
              <a:t> lisesi</a:t>
            </a:r>
            <a:br>
              <a:rPr lang="tr-TR" sz="2000" u="sng" dirty="0" smtClean="0"/>
            </a:br>
            <a:r>
              <a:rPr lang="tr-TR" sz="2000" u="sng" dirty="0" smtClean="0"/>
              <a:t>BAŞLAMA TARİHİ:23 şubat</a:t>
            </a:r>
            <a:br>
              <a:rPr lang="tr-TR" sz="2000" u="sng" dirty="0" smtClean="0"/>
            </a:br>
            <a:r>
              <a:rPr lang="tr-TR" sz="2000" u="sng" dirty="0" smtClean="0"/>
              <a:t>BİTİŞ TARİHİ:14-15 mayıs</a:t>
            </a:r>
            <a:br>
              <a:rPr lang="tr-TR" sz="2000" u="sng" dirty="0" smtClean="0"/>
            </a:br>
            <a:r>
              <a:rPr lang="tr-TR" sz="2000" u="sng" dirty="0" smtClean="0"/>
              <a:t>PROJE SONUCUNDA KAZANIMLAR:tüketmek kadar üretmeninde önemli olduğunu, elimizdeki kaynakları kullanabilmenin farkında olmak.</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57356" y="1500174"/>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ADI:almanca sokağı</a:t>
            </a:r>
            <a:br>
              <a:rPr lang="tr-TR" sz="2000" u="sng" dirty="0" smtClean="0"/>
            </a:br>
            <a:r>
              <a:rPr lang="tr-TR" sz="2000" u="sng" dirty="0" smtClean="0"/>
              <a:t>PROJEYİ UYGULAYAN OKUL: oğuzlar </a:t>
            </a:r>
            <a:r>
              <a:rPr lang="tr-TR" sz="2000" u="sng" dirty="0" err="1" smtClean="0"/>
              <a:t>anadolu</a:t>
            </a:r>
            <a:r>
              <a:rPr lang="tr-TR" sz="2000" u="sng" dirty="0" smtClean="0"/>
              <a:t> lisesi</a:t>
            </a:r>
            <a:br>
              <a:rPr lang="tr-TR" sz="2000" u="sng" dirty="0" smtClean="0"/>
            </a:br>
            <a:r>
              <a:rPr lang="tr-TR" sz="2000" u="sng" dirty="0" smtClean="0"/>
              <a:t>PROJENİN AMACI: yabancı dil sınıfına giden koridoru hedef dilde görsellerle donatıp öğrencilerin bu dile </a:t>
            </a:r>
            <a:br>
              <a:rPr lang="tr-TR" sz="2000" u="sng" dirty="0" smtClean="0"/>
            </a:br>
            <a:r>
              <a:rPr lang="tr-TR" sz="2000" u="sng" dirty="0" smtClean="0"/>
              <a:t>karşı </a:t>
            </a:r>
            <a:r>
              <a:rPr lang="tr-TR" sz="2000" u="sng" dirty="0" err="1" smtClean="0"/>
              <a:t>farkındalığını</a:t>
            </a:r>
            <a:r>
              <a:rPr lang="tr-TR" sz="2000" u="sng" dirty="0" smtClean="0"/>
              <a:t> geliştirmek. </a:t>
            </a:r>
            <a:br>
              <a:rPr lang="tr-TR" sz="2000" u="sng" dirty="0" smtClean="0"/>
            </a:br>
            <a:r>
              <a:rPr lang="tr-TR" sz="2000" u="sng" dirty="0" smtClean="0"/>
              <a:t>PROJENİN İÇERİĞİ: : Öğrencilerin hedef dile ilgi ve </a:t>
            </a:r>
            <a:r>
              <a:rPr lang="tr-TR" sz="2000" u="sng" dirty="0" err="1" smtClean="0"/>
              <a:t>farkındalıklarını</a:t>
            </a:r>
            <a:r>
              <a:rPr lang="tr-TR" sz="2000" u="sng" dirty="0" smtClean="0"/>
              <a:t> en üst düzeye çıkarmak </a:t>
            </a:r>
            <a:br>
              <a:rPr lang="tr-TR" sz="2000" u="sng" dirty="0" smtClean="0"/>
            </a:br>
            <a:r>
              <a:rPr lang="tr-TR" sz="2000" u="sng" dirty="0" smtClean="0"/>
              <a:t>PROJEDE GÖREVLİ ÖĞRETMEN:</a:t>
            </a:r>
            <a:r>
              <a:rPr lang="tr-TR" sz="2000" u="sng" dirty="0" err="1" smtClean="0"/>
              <a:t>nurcan</a:t>
            </a:r>
            <a:r>
              <a:rPr lang="tr-TR" sz="2000" u="sng" dirty="0" smtClean="0"/>
              <a:t> çelenli</a:t>
            </a:r>
            <a:br>
              <a:rPr lang="tr-TR" sz="2000" u="sng" dirty="0" smtClean="0"/>
            </a:br>
            <a:r>
              <a:rPr lang="tr-TR" sz="2000" u="sng" dirty="0" smtClean="0"/>
              <a:t>PROJEDE SINIF SEVİYESİ: tüm sınıf seviyeleri </a:t>
            </a:r>
            <a:br>
              <a:rPr lang="tr-TR" sz="2000" u="sng" dirty="0" smtClean="0"/>
            </a:br>
            <a:r>
              <a:rPr lang="tr-TR" sz="2000" u="sng" dirty="0" smtClean="0"/>
              <a:t>PROJE UYGULAMA YERİ: 3. kat koridoru</a:t>
            </a:r>
            <a:br>
              <a:rPr lang="tr-TR" sz="2000" u="sng" dirty="0" smtClean="0"/>
            </a:br>
            <a:r>
              <a:rPr lang="tr-TR" sz="2000" u="sng" dirty="0" smtClean="0"/>
              <a:t>BAŞLAMA TARİHİ: 02 mart</a:t>
            </a:r>
            <a:br>
              <a:rPr lang="tr-TR" sz="2000" u="sng" dirty="0" smtClean="0"/>
            </a:br>
            <a:r>
              <a:rPr lang="tr-TR" sz="2000" u="sng" dirty="0" smtClean="0"/>
              <a:t>BİTİŞ TARİHİ: 15 mayıs</a:t>
            </a:r>
            <a:br>
              <a:rPr lang="tr-TR" sz="2000" u="sng" dirty="0" smtClean="0"/>
            </a:br>
            <a:r>
              <a:rPr lang="tr-TR" sz="2000" u="sng" dirty="0" smtClean="0"/>
              <a:t>PROJE SONUCUNDA KAZANIMLAR: hedef dildeki görsel materyaller vasıtasıyla öğrencilerin hedef dile olan ilgi ve </a:t>
            </a:r>
            <a:r>
              <a:rPr lang="tr-TR" sz="2000" u="sng" dirty="0" err="1" smtClean="0"/>
              <a:t>farkındalığının</a:t>
            </a:r>
            <a:r>
              <a:rPr lang="tr-TR" sz="2000" u="sng" dirty="0" smtClean="0"/>
              <a:t> artırılması ve hedef dilde en çok kullanılan ifade ve kalıpların gizil öğrenme yoluyla öğrencilere kazandırılması </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2571744"/>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t>
            </a:r>
            <a:r>
              <a:rPr lang="tr-TR" sz="2000" u="sng" dirty="0" smtClean="0"/>
              <a:t>ADI:</a:t>
            </a:r>
            <a:r>
              <a:rPr lang="tr-TR" sz="2000" u="sng" dirty="0" smtClean="0"/>
              <a:t>A</a:t>
            </a:r>
            <a:r>
              <a:rPr lang="tr-TR" sz="2000" u="sng" dirty="0" smtClean="0"/>
              <a:t>llah </a:t>
            </a:r>
            <a:r>
              <a:rPr lang="tr-TR" sz="2000" u="sng" dirty="0" smtClean="0"/>
              <a:t>dostu </a:t>
            </a:r>
            <a:r>
              <a:rPr lang="tr-TR" sz="2000" u="sng" dirty="0" smtClean="0"/>
              <a:t>Ahmet </a:t>
            </a:r>
            <a:r>
              <a:rPr lang="tr-TR" sz="2000" u="sng" dirty="0" err="1" smtClean="0"/>
              <a:t>yesevi</a:t>
            </a:r>
            <a:r>
              <a:rPr lang="tr-TR" sz="2000" u="sng" dirty="0" smtClean="0"/>
              <a:t>, hikmeti hacı </a:t>
            </a:r>
            <a:r>
              <a:rPr lang="tr-TR" sz="2000" u="sng" dirty="0" smtClean="0"/>
              <a:t>Bektaşi </a:t>
            </a:r>
            <a:r>
              <a:rPr lang="tr-TR" sz="2000" u="sng" dirty="0" smtClean="0"/>
              <a:t>veli,</a:t>
            </a:r>
            <a:r>
              <a:rPr lang="tr-TR" sz="2000" u="sng" dirty="0" err="1" smtClean="0"/>
              <a:t>karadonlu</a:t>
            </a:r>
            <a:r>
              <a:rPr lang="tr-TR" sz="2000" u="sng" dirty="0" smtClean="0"/>
              <a:t> can baba’ya nasibini verdi</a:t>
            </a:r>
            <a:br>
              <a:rPr lang="tr-TR" sz="2000" u="sng" dirty="0" smtClean="0"/>
            </a:br>
            <a:r>
              <a:rPr lang="tr-TR" sz="2000" u="sng" dirty="0" smtClean="0"/>
              <a:t>PROJEYİ UYGULAYAN OKUL: oğuzlar </a:t>
            </a:r>
            <a:r>
              <a:rPr lang="tr-TR" sz="2000" u="sng" dirty="0" smtClean="0"/>
              <a:t>Anadolu </a:t>
            </a:r>
            <a:r>
              <a:rPr lang="tr-TR" sz="2000" u="sng" dirty="0" smtClean="0"/>
              <a:t>lisesi </a:t>
            </a:r>
            <a:br>
              <a:rPr lang="tr-TR" sz="2000" u="sng" dirty="0" smtClean="0"/>
            </a:br>
            <a:r>
              <a:rPr lang="tr-TR" sz="2000" u="sng" dirty="0" smtClean="0"/>
              <a:t>PROJENİN AMACI:ilçemiz </a:t>
            </a:r>
            <a:r>
              <a:rPr lang="tr-TR" sz="2000" u="sng" dirty="0" err="1" smtClean="0"/>
              <a:t>oğuzlar’da</a:t>
            </a:r>
            <a:r>
              <a:rPr lang="tr-TR" sz="2000" u="sng" dirty="0" smtClean="0"/>
              <a:t> türbesi bulunan </a:t>
            </a:r>
            <a:r>
              <a:rPr lang="tr-TR" sz="2000" u="sng" dirty="0" err="1" smtClean="0"/>
              <a:t>karadonlu</a:t>
            </a:r>
            <a:r>
              <a:rPr lang="tr-TR" sz="2000" u="sng" dirty="0" smtClean="0"/>
              <a:t> can baba’yı ilçemize nereden, niçin geldiğini araştırmak ve ilçemizin tarihini aydınlatmak.</a:t>
            </a:r>
            <a:br>
              <a:rPr lang="tr-TR" sz="2000" u="sng" dirty="0" smtClean="0"/>
            </a:br>
            <a:r>
              <a:rPr lang="tr-TR" sz="2000" u="sng" dirty="0" smtClean="0"/>
              <a:t>PROJENİN İÇERİĞİ:</a:t>
            </a:r>
            <a:r>
              <a:rPr lang="tr-TR" sz="2000" u="sng" dirty="0" err="1" smtClean="0"/>
              <a:t>anadolu’nun</a:t>
            </a:r>
            <a:r>
              <a:rPr lang="tr-TR" sz="2000" u="sng" dirty="0" smtClean="0"/>
              <a:t> </a:t>
            </a:r>
            <a:r>
              <a:rPr lang="tr-TR" sz="2000" u="sng" dirty="0" err="1" smtClean="0"/>
              <a:t>islamlaşmasında</a:t>
            </a:r>
            <a:r>
              <a:rPr lang="tr-TR" sz="2000" u="sng" dirty="0" smtClean="0"/>
              <a:t> emeği olan Allah dostlarını gençlere tanıtmak için öğrencilerimizden 3 kişiye Ahmet </a:t>
            </a:r>
            <a:r>
              <a:rPr lang="tr-TR" sz="2000" u="sng" dirty="0" err="1" smtClean="0"/>
              <a:t>yesevi</a:t>
            </a:r>
            <a:r>
              <a:rPr lang="tr-TR" sz="2000" u="sng" dirty="0" smtClean="0"/>
              <a:t>,  hacı </a:t>
            </a:r>
            <a:r>
              <a:rPr lang="tr-TR" sz="2000" u="sng" dirty="0" err="1" smtClean="0"/>
              <a:t>bektaşi</a:t>
            </a:r>
            <a:r>
              <a:rPr lang="tr-TR" sz="2000" u="sng" dirty="0" smtClean="0"/>
              <a:t> veli, </a:t>
            </a:r>
            <a:r>
              <a:rPr lang="tr-TR" sz="2000" u="sng" dirty="0" err="1" smtClean="0"/>
              <a:t>karadonlu</a:t>
            </a:r>
            <a:r>
              <a:rPr lang="tr-TR" sz="2000" u="sng" dirty="0" smtClean="0"/>
              <a:t> can babanın kıyafetlerini giydirdik. </a:t>
            </a:r>
            <a:r>
              <a:rPr lang="tr-TR" sz="2000" u="sng" dirty="0" err="1" smtClean="0"/>
              <a:t>İslamın</a:t>
            </a:r>
            <a:r>
              <a:rPr lang="tr-TR" sz="2000" u="sng" dirty="0" smtClean="0"/>
              <a:t> horasan’dan </a:t>
            </a:r>
            <a:r>
              <a:rPr lang="tr-TR" sz="2000" u="sng" dirty="0" err="1" smtClean="0"/>
              <a:t>anadolu’ya</a:t>
            </a:r>
            <a:r>
              <a:rPr lang="tr-TR" sz="2000" u="sng" dirty="0" smtClean="0"/>
              <a:t> gelişine okulları ve kurumları gezerek anlatmaya çalıştık</a:t>
            </a:r>
            <a:br>
              <a:rPr lang="tr-TR" sz="2000" u="sng" dirty="0" smtClean="0"/>
            </a:br>
            <a:r>
              <a:rPr lang="tr-TR" sz="2000" u="sng" dirty="0" smtClean="0"/>
              <a:t>PROJEDE GÖREVLİ ÖĞRETMEN: </a:t>
            </a:r>
            <a:r>
              <a:rPr lang="tr-TR" sz="2000" u="sng" dirty="0" err="1" smtClean="0"/>
              <a:t>gülşen</a:t>
            </a:r>
            <a:r>
              <a:rPr lang="tr-TR" sz="2000" u="sng" dirty="0" smtClean="0"/>
              <a:t> </a:t>
            </a:r>
            <a:r>
              <a:rPr lang="tr-TR" sz="2000" u="sng" dirty="0" err="1" smtClean="0"/>
              <a:t>karademir</a:t>
            </a:r>
            <a:r>
              <a:rPr lang="tr-TR" sz="2000" u="sng" dirty="0" smtClean="0"/>
              <a:t/>
            </a:r>
            <a:br>
              <a:rPr lang="tr-TR" sz="2000" u="sng" dirty="0" smtClean="0"/>
            </a:br>
            <a:r>
              <a:rPr lang="tr-TR" sz="2000" u="sng" dirty="0" smtClean="0"/>
              <a:t>PROJEDE SINIF SEVİYESİ:10.sınıflar</a:t>
            </a:r>
            <a:br>
              <a:rPr lang="tr-TR" sz="2000" u="sng" dirty="0" smtClean="0"/>
            </a:br>
            <a:r>
              <a:rPr lang="tr-TR" sz="2000" u="sng" dirty="0" smtClean="0"/>
              <a:t>PROJE UYGULAMA YERİ: oğuzlar </a:t>
            </a:r>
            <a:r>
              <a:rPr lang="tr-TR" sz="2000" u="sng" dirty="0" err="1" smtClean="0"/>
              <a:t>anadolu</a:t>
            </a:r>
            <a:r>
              <a:rPr lang="tr-TR" sz="2000" u="sng" dirty="0" smtClean="0"/>
              <a:t> lisesi </a:t>
            </a:r>
            <a:br>
              <a:rPr lang="tr-TR" sz="2000" u="sng" dirty="0" smtClean="0"/>
            </a:br>
            <a:r>
              <a:rPr lang="tr-TR" sz="2000" u="sng" dirty="0" smtClean="0"/>
              <a:t>BAŞLAMA TARİHİ:2 mart</a:t>
            </a:r>
            <a:br>
              <a:rPr lang="tr-TR" sz="2000" u="sng" dirty="0" smtClean="0"/>
            </a:br>
            <a:r>
              <a:rPr lang="tr-TR" sz="2000" u="sng" dirty="0" smtClean="0"/>
              <a:t>BİTİŞ TARİHİ:14-15 mayıs</a:t>
            </a:r>
            <a:br>
              <a:rPr lang="tr-TR" sz="2000" u="sng" dirty="0" smtClean="0"/>
            </a:br>
            <a:r>
              <a:rPr lang="tr-TR" sz="2000" u="sng" dirty="0" smtClean="0"/>
              <a:t>PROJE SONUCUNDA KAZANIMLAR:geçmişimizde </a:t>
            </a:r>
            <a:r>
              <a:rPr lang="tr-TR" sz="2000" u="sng" dirty="0" err="1" smtClean="0"/>
              <a:t>anadolu’nun</a:t>
            </a:r>
            <a:r>
              <a:rPr lang="tr-TR" sz="2000" u="sng" dirty="0" smtClean="0"/>
              <a:t> </a:t>
            </a:r>
            <a:r>
              <a:rPr lang="tr-TR" sz="2000" u="sng" dirty="0" err="1" smtClean="0"/>
              <a:t>islamlaşmasında</a:t>
            </a:r>
            <a:r>
              <a:rPr lang="tr-TR" sz="2000" u="sng" dirty="0" smtClean="0"/>
              <a:t> emeği bulunan </a:t>
            </a:r>
            <a:r>
              <a:rPr lang="tr-TR" sz="2000" u="sng" dirty="0" err="1" smtClean="0"/>
              <a:t>allah</a:t>
            </a:r>
            <a:r>
              <a:rPr lang="tr-TR" sz="2000" u="sng" dirty="0" smtClean="0"/>
              <a:t> dostlarını tanıtmaya çalıştık. Adı oğuzlarla bütünleşen </a:t>
            </a:r>
            <a:r>
              <a:rPr lang="tr-TR" sz="2000" u="sng" dirty="0" err="1" smtClean="0"/>
              <a:t>karadonlu</a:t>
            </a:r>
            <a:r>
              <a:rPr lang="tr-TR" sz="2000" u="sng" dirty="0" smtClean="0"/>
              <a:t> can babayı tanımış olduk.</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14480" y="1839438"/>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a:t>
            </a:r>
            <a:r>
              <a:rPr lang="tr-TR" sz="2000" u="sng" dirty="0" err="1" smtClean="0"/>
              <a:t>english</a:t>
            </a:r>
            <a:r>
              <a:rPr lang="tr-TR" sz="2000" u="sng" dirty="0" smtClean="0"/>
              <a:t> </a:t>
            </a:r>
            <a:r>
              <a:rPr lang="tr-TR" sz="2000" u="sng" dirty="0" err="1" smtClean="0"/>
              <a:t>street</a:t>
            </a:r>
            <a:r>
              <a:rPr lang="tr-TR" sz="2000" u="sng" dirty="0" smtClean="0"/>
              <a:t/>
            </a:r>
            <a:br>
              <a:rPr lang="tr-TR" sz="2000" u="sng" dirty="0" smtClean="0"/>
            </a:br>
            <a:r>
              <a:rPr lang="tr-TR" sz="2000" u="sng" dirty="0" smtClean="0"/>
              <a:t>PROJEYİ UYGULAYAN OKUL:oğuzlar </a:t>
            </a:r>
            <a:r>
              <a:rPr lang="tr-TR" sz="2000" u="sng" dirty="0" err="1" smtClean="0"/>
              <a:t>anadolu</a:t>
            </a:r>
            <a:r>
              <a:rPr lang="tr-TR" sz="2000" u="sng" dirty="0" smtClean="0"/>
              <a:t> lisesi</a:t>
            </a:r>
            <a:br>
              <a:rPr lang="tr-TR" sz="2000" u="sng" dirty="0" smtClean="0"/>
            </a:br>
            <a:r>
              <a:rPr lang="tr-TR" sz="2000" u="sng" dirty="0" smtClean="0"/>
              <a:t>PROJENİN AMACI: yabancı dil sınıfına giden koridoru hedef dilde görsellerle donatıp öğrencilerin bu dile </a:t>
            </a:r>
            <a:br>
              <a:rPr lang="tr-TR" sz="2000" u="sng" dirty="0" smtClean="0"/>
            </a:br>
            <a:r>
              <a:rPr lang="tr-TR" sz="2000" u="sng" dirty="0" smtClean="0"/>
              <a:t>karşı </a:t>
            </a:r>
            <a:r>
              <a:rPr lang="tr-TR" sz="2000" u="sng" dirty="0" err="1" smtClean="0"/>
              <a:t>farkındalığını</a:t>
            </a:r>
            <a:r>
              <a:rPr lang="tr-TR" sz="2000" u="sng" dirty="0" smtClean="0"/>
              <a:t> geliştirmek.</a:t>
            </a:r>
            <a:br>
              <a:rPr lang="tr-TR" sz="2000" u="sng" dirty="0" smtClean="0"/>
            </a:br>
            <a:r>
              <a:rPr lang="tr-TR" sz="2000" u="sng" dirty="0" smtClean="0"/>
              <a:t>PROJENİN İÇERİĞİ: yabancı dil koridorları oluşturulur, hedef dilde görsel materyallerle donatılır.</a:t>
            </a:r>
            <a:br>
              <a:rPr lang="tr-TR" sz="2000" u="sng" dirty="0" smtClean="0"/>
            </a:br>
            <a:r>
              <a:rPr lang="tr-TR" sz="2000" u="sng" dirty="0" smtClean="0"/>
              <a:t>PROJEDE GÖREVLİ ÖĞRETMEN: h. alperen </a:t>
            </a:r>
            <a:r>
              <a:rPr lang="tr-TR" sz="2000" u="sng" dirty="0" err="1" smtClean="0"/>
              <a:t>demirkan</a:t>
            </a:r>
            <a:r>
              <a:rPr lang="tr-TR" sz="2000" u="sng" dirty="0" smtClean="0"/>
              <a:t/>
            </a:r>
            <a:br>
              <a:rPr lang="tr-TR" sz="2000" u="sng" dirty="0" smtClean="0"/>
            </a:br>
            <a:r>
              <a:rPr lang="tr-TR" sz="2000" u="sng" dirty="0" smtClean="0"/>
              <a:t>PROJEDE SINIF SEVİYESİ: tüm sınıf seviyeleri</a:t>
            </a:r>
            <a:br>
              <a:rPr lang="tr-TR" sz="2000" u="sng" dirty="0" smtClean="0"/>
            </a:br>
            <a:r>
              <a:rPr lang="tr-TR" sz="2000" u="sng" dirty="0" smtClean="0"/>
              <a:t>PROJE UYGULAMA YERİ: 1. kat koridor</a:t>
            </a:r>
            <a:br>
              <a:rPr lang="tr-TR" sz="2000" u="sng" dirty="0" smtClean="0"/>
            </a:br>
            <a:r>
              <a:rPr lang="tr-TR" sz="2000" u="sng" dirty="0" smtClean="0"/>
              <a:t>BAŞLAMA TARİHİ: 2 mart 2015</a:t>
            </a:r>
            <a:br>
              <a:rPr lang="tr-TR" sz="2000" u="sng" dirty="0" smtClean="0"/>
            </a:br>
            <a:r>
              <a:rPr lang="tr-TR" sz="2000" u="sng" dirty="0" smtClean="0"/>
              <a:t>BİTİŞ TARİHİ: 15 mayıs 2015</a:t>
            </a:r>
            <a:br>
              <a:rPr lang="tr-TR" sz="2000" u="sng" dirty="0" smtClean="0"/>
            </a:br>
            <a:r>
              <a:rPr lang="tr-TR" sz="2000" u="sng" dirty="0" smtClean="0"/>
              <a:t>PROJE SONUCUNDA KAZANIMLAR: hedef dildeki görsel materyaller vasıtasıyla öğrencilerin hedef dile olan ilgi ve </a:t>
            </a:r>
            <a:r>
              <a:rPr lang="tr-TR" sz="2000" u="sng" dirty="0" err="1" smtClean="0"/>
              <a:t>farkındalığının</a:t>
            </a:r>
            <a:r>
              <a:rPr lang="tr-TR" sz="2000" u="sng" dirty="0" smtClean="0"/>
              <a:t> artırılması ve hedef dilde en çok kullanılan ifade ve kalıpların gizil öğrenme yoluyla öğrencilere kazandırılması</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1428736"/>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ADI:mektup arkadaşım bir kahraman</a:t>
            </a:r>
            <a:br>
              <a:rPr lang="tr-TR" sz="2000" u="sng" dirty="0" smtClean="0"/>
            </a:br>
            <a:r>
              <a:rPr lang="tr-TR" sz="2000" u="sng" dirty="0" smtClean="0"/>
              <a:t>PROJEYİ UYGULAYAN OKUL:oğuzlar </a:t>
            </a:r>
            <a:r>
              <a:rPr lang="tr-TR" sz="2000" u="sng" dirty="0" err="1" smtClean="0"/>
              <a:t>anadolu</a:t>
            </a:r>
            <a:r>
              <a:rPr lang="tr-TR" sz="2000" u="sng" dirty="0" smtClean="0"/>
              <a:t> lisesi</a:t>
            </a:r>
            <a:br>
              <a:rPr lang="tr-TR" sz="2000" u="sng" dirty="0" smtClean="0"/>
            </a:br>
            <a:r>
              <a:rPr lang="tr-TR" sz="2000" u="sng" dirty="0" smtClean="0"/>
              <a:t>PROJENİN AMACI: öğrencinin okuduğu roman kahramanını daha iyi tanımasını, onunla iletişim kurmasını, romanın yapısını oluşturan kişilerin olay örgüsüne katkısını öğrenmesini sağlamak.</a:t>
            </a:r>
            <a:br>
              <a:rPr lang="tr-TR" sz="2000" u="sng" dirty="0" smtClean="0"/>
            </a:br>
            <a:r>
              <a:rPr lang="tr-TR" sz="2000" u="sng" dirty="0" smtClean="0"/>
              <a:t>PROJENİN İÇERİĞİ: projedeki öğrenciler birer roman okur ve kahramanına birer mektup yazar</a:t>
            </a:r>
            <a:br>
              <a:rPr lang="tr-TR" sz="2000" u="sng" dirty="0" smtClean="0"/>
            </a:br>
            <a:r>
              <a:rPr lang="tr-TR" sz="2000" u="sng" dirty="0" smtClean="0"/>
              <a:t>PROJEDE GÖREVLİ ÖĞRETMEN:</a:t>
            </a:r>
            <a:r>
              <a:rPr lang="tr-TR" sz="2000" u="sng" dirty="0" err="1" smtClean="0"/>
              <a:t>eray</a:t>
            </a:r>
            <a:r>
              <a:rPr lang="tr-TR" sz="2000" u="sng" dirty="0" smtClean="0"/>
              <a:t> </a:t>
            </a:r>
            <a:r>
              <a:rPr lang="tr-TR" sz="2000" u="sng" dirty="0" err="1" smtClean="0"/>
              <a:t>destegül</a:t>
            </a:r>
            <a:r>
              <a:rPr lang="tr-TR" sz="2000" u="sng" dirty="0" smtClean="0"/>
              <a:t/>
            </a:r>
            <a:br>
              <a:rPr lang="tr-TR" sz="2000" u="sng" dirty="0" smtClean="0"/>
            </a:br>
            <a:r>
              <a:rPr lang="tr-TR" sz="2000" u="sng" dirty="0" smtClean="0"/>
              <a:t>PROJEDE SINIF SEVİYESİ:9/10/11/12</a:t>
            </a:r>
            <a:br>
              <a:rPr lang="tr-TR" sz="2000" u="sng" dirty="0" smtClean="0"/>
            </a:br>
            <a:r>
              <a:rPr lang="tr-TR" sz="2000" u="sng" dirty="0" smtClean="0"/>
              <a:t>PROJE UYGULAMA YERİ: oğuzlar </a:t>
            </a:r>
            <a:r>
              <a:rPr lang="tr-TR" sz="2000" u="sng" dirty="0" err="1" smtClean="0"/>
              <a:t>anadolu</a:t>
            </a:r>
            <a:r>
              <a:rPr lang="tr-TR" sz="2000" u="sng" dirty="0" smtClean="0"/>
              <a:t> lisesi</a:t>
            </a:r>
            <a:br>
              <a:rPr lang="tr-TR" sz="2000" u="sng" dirty="0" smtClean="0"/>
            </a:br>
            <a:r>
              <a:rPr lang="tr-TR" sz="2000" u="sng" dirty="0" smtClean="0"/>
              <a:t>BAŞLAMA TARİHİ: 23 şubat</a:t>
            </a:r>
            <a:br>
              <a:rPr lang="tr-TR" sz="2000" u="sng" dirty="0" smtClean="0"/>
            </a:br>
            <a:r>
              <a:rPr lang="tr-TR" sz="2000" u="sng" dirty="0" smtClean="0"/>
              <a:t>BİTİŞ TARİHİ: 15 mayıs</a:t>
            </a:r>
            <a:br>
              <a:rPr lang="tr-TR" sz="2000" u="sng" dirty="0" smtClean="0"/>
            </a:br>
            <a:r>
              <a:rPr lang="tr-TR" sz="2000" u="sng" dirty="0" smtClean="0"/>
              <a:t>PROJE SONUCUNDA KAZANIMLAR: roman karakterini tanır. Karakterin, romanın olay örgüsüne katkısını öğrenir. Mektup türünün özelliklerini öğrenir. Mektup yazar.</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1071546"/>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ADI:gizli dosyalar güvende</a:t>
            </a:r>
            <a:br>
              <a:rPr lang="tr-TR" sz="2000" u="sng" dirty="0" smtClean="0"/>
            </a:br>
            <a:r>
              <a:rPr lang="tr-TR" sz="2000" u="sng" dirty="0" smtClean="0"/>
              <a:t>PROJEYİ UYGULAYAN OKUL:oğuzlar </a:t>
            </a:r>
            <a:r>
              <a:rPr lang="tr-TR" sz="2000" u="sng" dirty="0" err="1" smtClean="0"/>
              <a:t>anadolu</a:t>
            </a:r>
            <a:r>
              <a:rPr lang="tr-TR" sz="2000" u="sng" dirty="0" smtClean="0"/>
              <a:t> lisesi </a:t>
            </a:r>
            <a:br>
              <a:rPr lang="tr-TR" sz="2000" u="sng" dirty="0" smtClean="0"/>
            </a:br>
            <a:r>
              <a:rPr lang="tr-TR" sz="2000" u="sng" dirty="0" smtClean="0"/>
              <a:t>PROJENİN AMACI: gizlilik seviyesi yüksek resmi belgeleri koruma altına almak.</a:t>
            </a:r>
            <a:br>
              <a:rPr lang="tr-TR" sz="2000" u="sng" dirty="0" smtClean="0"/>
            </a:br>
            <a:r>
              <a:rPr lang="tr-TR" sz="2000" u="sng" dirty="0" smtClean="0"/>
              <a:t>PROJENİN İÇERİĞİ: özel bir düzenekle dosyaların saklandığı çekmece-dolap izinsiz açılmalara karşı güvenli hale getirilir.</a:t>
            </a:r>
            <a:br>
              <a:rPr lang="tr-TR" sz="2000" u="sng" dirty="0" smtClean="0"/>
            </a:br>
            <a:r>
              <a:rPr lang="tr-TR" sz="2000" u="sng" dirty="0" smtClean="0"/>
              <a:t>PROJEDE GÖREVLİ ÖĞRETMEN:hikmet </a:t>
            </a:r>
            <a:r>
              <a:rPr lang="tr-TR" sz="2000" u="sng" dirty="0" err="1" smtClean="0"/>
              <a:t>dikimen</a:t>
            </a:r>
            <a:r>
              <a:rPr lang="tr-TR" sz="2000" u="sng" dirty="0" smtClean="0"/>
              <a:t/>
            </a:r>
            <a:br>
              <a:rPr lang="tr-TR" sz="2000" u="sng" dirty="0" smtClean="0"/>
            </a:br>
            <a:r>
              <a:rPr lang="tr-TR" sz="2000" u="sng" dirty="0" smtClean="0"/>
              <a:t>PROJEDE SINIF SEVİYESİ:9/10/11/12</a:t>
            </a:r>
            <a:br>
              <a:rPr lang="tr-TR" sz="2000" u="sng" dirty="0" smtClean="0"/>
            </a:br>
            <a:r>
              <a:rPr lang="tr-TR" sz="2000" u="sng" dirty="0" smtClean="0"/>
              <a:t>PROJE UYGULAMA YERİ: oğuzlar </a:t>
            </a:r>
            <a:r>
              <a:rPr lang="tr-TR" sz="2000" u="sng" dirty="0" err="1" smtClean="0"/>
              <a:t>anadolu</a:t>
            </a:r>
            <a:r>
              <a:rPr lang="tr-TR" sz="2000" u="sng" dirty="0" smtClean="0"/>
              <a:t> lisesi</a:t>
            </a:r>
            <a:br>
              <a:rPr lang="tr-TR" sz="2000" u="sng" dirty="0" smtClean="0"/>
            </a:br>
            <a:r>
              <a:rPr lang="tr-TR" sz="2000" u="sng" dirty="0" smtClean="0"/>
              <a:t>BAŞLAMA TARİHİ: 23 şubat</a:t>
            </a:r>
            <a:br>
              <a:rPr lang="tr-TR" sz="2000" u="sng" dirty="0" smtClean="0"/>
            </a:br>
            <a:r>
              <a:rPr lang="tr-TR" sz="2000" u="sng" dirty="0" smtClean="0"/>
              <a:t>BİTİŞ TARİHİ: 15 mayıs</a:t>
            </a:r>
            <a:br>
              <a:rPr lang="tr-TR" sz="2000" u="sng" dirty="0" smtClean="0"/>
            </a:br>
            <a:r>
              <a:rPr lang="tr-TR" sz="2000" u="sng" dirty="0" smtClean="0"/>
              <a:t>PROJE SONUCUNDA KAZANIMLAR: havayla teması sonucu alev alan bazı etken maddeleri güvenli ortamda kullanmayı görür.</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1357298"/>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ADI:secde arzusu</a:t>
            </a:r>
            <a:br>
              <a:rPr lang="tr-TR" sz="2000" u="sng" dirty="0" smtClean="0"/>
            </a:br>
            <a:r>
              <a:rPr lang="tr-TR" sz="2000" u="sng" dirty="0" smtClean="0"/>
              <a:t>PROJEYİ UYGULAYAN OKUL:oğuzlar </a:t>
            </a:r>
            <a:r>
              <a:rPr lang="tr-TR" sz="2000" u="sng" dirty="0" err="1" smtClean="0"/>
              <a:t>anadolu</a:t>
            </a:r>
            <a:r>
              <a:rPr lang="tr-TR" sz="2000" u="sng" dirty="0" smtClean="0"/>
              <a:t> lisesi</a:t>
            </a:r>
            <a:br>
              <a:rPr lang="tr-TR" sz="2000" u="sng" dirty="0" smtClean="0"/>
            </a:br>
            <a:r>
              <a:rPr lang="tr-TR" sz="2000" u="sng" dirty="0" smtClean="0"/>
              <a:t>PROJENİN AMACI: ibadetlerin başında gelen namazın asıl rüknü olan secdeyi, vücudundaki engellerden dolayı yapamayan insanlara yardımcı olmak.</a:t>
            </a:r>
            <a:br>
              <a:rPr lang="tr-TR" sz="2000" u="sng" dirty="0" smtClean="0"/>
            </a:br>
            <a:r>
              <a:rPr lang="tr-TR" sz="2000" u="sng" dirty="0" smtClean="0"/>
              <a:t>PROJENİN İÇERİĞİ: bedensel engeli bulunan insanların secde etmesini kolaylaştıran bir namaz kıyafeti hazırlamak.</a:t>
            </a:r>
            <a:br>
              <a:rPr lang="tr-TR" sz="2000" u="sng" dirty="0" smtClean="0"/>
            </a:br>
            <a:r>
              <a:rPr lang="tr-TR" sz="2000" u="sng" dirty="0" smtClean="0"/>
              <a:t>PROJEDE GÖREVLİ ÖĞRETMEN:</a:t>
            </a:r>
            <a:r>
              <a:rPr lang="tr-TR" sz="2000" u="sng" dirty="0" err="1" smtClean="0"/>
              <a:t>gülşen</a:t>
            </a:r>
            <a:r>
              <a:rPr lang="tr-TR" sz="2000" u="sng" dirty="0" smtClean="0"/>
              <a:t> </a:t>
            </a:r>
            <a:r>
              <a:rPr lang="tr-TR" sz="2000" u="sng" dirty="0" err="1" smtClean="0"/>
              <a:t>karademir</a:t>
            </a:r>
            <a:r>
              <a:rPr lang="tr-TR" sz="2000" u="sng" dirty="0" smtClean="0"/>
              <a:t/>
            </a:r>
            <a:br>
              <a:rPr lang="tr-TR" sz="2000" u="sng" dirty="0" smtClean="0"/>
            </a:br>
            <a:r>
              <a:rPr lang="tr-TR" sz="2000" u="sng" dirty="0" smtClean="0"/>
              <a:t>PROJEDE SINIF SEVİYESİ: 9-12</a:t>
            </a:r>
            <a:br>
              <a:rPr lang="tr-TR" sz="2000" u="sng" dirty="0" smtClean="0"/>
            </a:br>
            <a:r>
              <a:rPr lang="tr-TR" sz="2000" u="sng" dirty="0" smtClean="0"/>
              <a:t>PROJE UYGULAMA YERİ: oğuzlar </a:t>
            </a:r>
            <a:r>
              <a:rPr lang="tr-TR" sz="2000" u="sng" dirty="0" err="1" smtClean="0"/>
              <a:t>anadolu</a:t>
            </a:r>
            <a:r>
              <a:rPr lang="tr-TR" sz="2000" u="sng" dirty="0" smtClean="0"/>
              <a:t> lisesi</a:t>
            </a:r>
            <a:br>
              <a:rPr lang="tr-TR" sz="2000" u="sng" dirty="0" smtClean="0"/>
            </a:br>
            <a:r>
              <a:rPr lang="tr-TR" sz="2000" u="sng" dirty="0" smtClean="0"/>
              <a:t>BAŞLAMA TARİHİ: 23 şubat</a:t>
            </a:r>
            <a:br>
              <a:rPr lang="tr-TR" sz="2000" u="sng" dirty="0" smtClean="0"/>
            </a:br>
            <a:r>
              <a:rPr lang="tr-TR" sz="2000" u="sng" dirty="0" smtClean="0"/>
              <a:t>BİTİŞ TARİHİ: 15 mayıs</a:t>
            </a:r>
            <a:br>
              <a:rPr lang="tr-TR" sz="2000" u="sng" dirty="0" smtClean="0"/>
            </a:br>
            <a:r>
              <a:rPr lang="tr-TR" sz="2000" u="sng" dirty="0" smtClean="0"/>
              <a:t>PROJE SONUCUNDA KAZANIMLAR: bedensel engeli olan insanların namaz esnasında kolaylıkla secde etmesini sağlanır.</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000232" y="2214554"/>
            <a:ext cx="7286676"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ADI:şairler geçidi</a:t>
            </a:r>
            <a:br>
              <a:rPr lang="tr-TR" sz="2000" u="sng" dirty="0" smtClean="0"/>
            </a:br>
            <a:r>
              <a:rPr lang="tr-TR" sz="2000" u="sng" dirty="0" smtClean="0"/>
              <a:t>PROJEYİ UYGULAYAN OKUL:oğuzlar </a:t>
            </a:r>
            <a:r>
              <a:rPr lang="tr-TR" sz="2000" u="sng" dirty="0" err="1" smtClean="0"/>
              <a:t>anadolu</a:t>
            </a:r>
            <a:r>
              <a:rPr lang="tr-TR" sz="2000" u="sng" dirty="0" smtClean="0"/>
              <a:t> lisesi</a:t>
            </a:r>
            <a:br>
              <a:rPr lang="tr-TR" sz="2000" u="sng" dirty="0" smtClean="0"/>
            </a:br>
            <a:r>
              <a:rPr lang="tr-TR" sz="2000" u="sng" dirty="0" smtClean="0"/>
              <a:t>PROJENİN AMACI:</a:t>
            </a:r>
            <a:r>
              <a:rPr lang="tr-TR" sz="2000" u="sng" dirty="0" err="1" smtClean="0"/>
              <a:t>türk</a:t>
            </a:r>
            <a:r>
              <a:rPr lang="tr-TR" sz="2000" u="sng" dirty="0" smtClean="0"/>
              <a:t> edebiyatı kapsamında hayatları,</a:t>
            </a:r>
            <a:r>
              <a:rPr lang="tr-TR" sz="2000" u="sng" dirty="0" err="1" smtClean="0"/>
              <a:t>eserlerive</a:t>
            </a:r>
            <a:r>
              <a:rPr lang="tr-TR" sz="2000" u="sng" dirty="0" smtClean="0"/>
              <a:t> edebi kişilikleri anlatılan sanatçıları kendi ağızlarından tanımak. Soyut olarak ezberlemek yerine somutlaştırarak öğrenmek.</a:t>
            </a:r>
            <a:br>
              <a:rPr lang="tr-TR" sz="2000" u="sng" dirty="0" smtClean="0"/>
            </a:br>
            <a:r>
              <a:rPr lang="tr-TR" sz="2000" u="sng" dirty="0" smtClean="0"/>
              <a:t>PROJENİN İÇERİĞİ:9-12. sınıf kapsamındaki sanatçılardan seçilen şair ve yazarlar, öğrenciler tarafından canlandırarak hayatlarını eserlerini ve </a:t>
            </a:r>
            <a:r>
              <a:rPr lang="tr-TR" sz="2000" u="sng" dirty="0" err="1" smtClean="0"/>
              <a:t>türk</a:t>
            </a:r>
            <a:r>
              <a:rPr lang="tr-TR" sz="2000" u="sng" dirty="0" smtClean="0"/>
              <a:t> edebiyatına katkılarına kendileri anlatır.</a:t>
            </a:r>
            <a:br>
              <a:rPr lang="tr-TR" sz="2000" u="sng" dirty="0" smtClean="0"/>
            </a:br>
            <a:r>
              <a:rPr lang="tr-TR" sz="2000" u="sng" dirty="0" smtClean="0"/>
              <a:t>PROJEDE GÖREVLİ ÖĞRETMEN:</a:t>
            </a:r>
            <a:r>
              <a:rPr lang="tr-TR" sz="2000" u="sng" dirty="0" err="1" smtClean="0"/>
              <a:t>şükriye</a:t>
            </a:r>
            <a:r>
              <a:rPr lang="tr-TR" sz="2000" u="sng" dirty="0" smtClean="0"/>
              <a:t> gelen</a:t>
            </a:r>
            <a:br>
              <a:rPr lang="tr-TR" sz="2000" u="sng" dirty="0" smtClean="0"/>
            </a:br>
            <a:r>
              <a:rPr lang="tr-TR" sz="2000" u="sng" dirty="0" smtClean="0"/>
              <a:t>PROJEDE SINIF SEVİYESİ: 9-12 (tüm kademeler)</a:t>
            </a:r>
            <a:br>
              <a:rPr lang="tr-TR" sz="2000" u="sng" dirty="0" smtClean="0"/>
            </a:br>
            <a:r>
              <a:rPr lang="tr-TR" sz="2000" u="sng" dirty="0" smtClean="0"/>
              <a:t>PROJE UYGULAMA YERİ:oğuzlar </a:t>
            </a:r>
            <a:r>
              <a:rPr lang="tr-TR" sz="2000" u="sng" dirty="0" err="1" smtClean="0"/>
              <a:t>anadolu</a:t>
            </a:r>
            <a:r>
              <a:rPr lang="tr-TR" sz="2000" u="sng" dirty="0" smtClean="0"/>
              <a:t> lisesi</a:t>
            </a:r>
            <a:br>
              <a:rPr lang="tr-TR" sz="2000" u="sng" dirty="0" smtClean="0"/>
            </a:br>
            <a:r>
              <a:rPr lang="tr-TR" sz="2000" u="sng" dirty="0" smtClean="0"/>
              <a:t>BAŞLAMA TARİHİ:23 şubat</a:t>
            </a:r>
            <a:br>
              <a:rPr lang="tr-TR" sz="2000" u="sng" dirty="0" smtClean="0"/>
            </a:br>
            <a:r>
              <a:rPr lang="tr-TR" sz="2000" u="sng" dirty="0" smtClean="0"/>
              <a:t>BİTİŞ TARİHİ:14-15 mayıs</a:t>
            </a:r>
            <a:br>
              <a:rPr lang="tr-TR" sz="2000" u="sng" dirty="0" smtClean="0"/>
            </a:br>
            <a:r>
              <a:rPr lang="tr-TR" sz="2000" u="sng" dirty="0" smtClean="0"/>
              <a:t>PROJE SONUCUNDA KAZANIMLAR:</a:t>
            </a:r>
            <a:r>
              <a:rPr lang="tr-TR" sz="2000" u="sng" dirty="0" err="1" smtClean="0"/>
              <a:t>türk</a:t>
            </a:r>
            <a:r>
              <a:rPr lang="tr-TR" sz="2000" u="sng" dirty="0" smtClean="0"/>
              <a:t> edebiyatındaki sanatçıları tanır. Sanatçıların hayatlarını bire bir kendisinin ağzından dinler. Şairlerin fikri ve edebi yönü hakkında çıkarımlarda bulunur.</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14480" y="1571612"/>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ADI:bizde vardık</a:t>
            </a:r>
            <a:br>
              <a:rPr lang="tr-TR" sz="2000" u="sng" dirty="0" smtClean="0"/>
            </a:br>
            <a:r>
              <a:rPr lang="tr-TR" sz="2000" u="sng" dirty="0" smtClean="0"/>
              <a:t>PROJEYİ UYGULAYAN OKUL:oğuzlar </a:t>
            </a:r>
            <a:r>
              <a:rPr lang="tr-TR" sz="2000" u="sng" dirty="0" err="1" smtClean="0"/>
              <a:t>anadolu</a:t>
            </a:r>
            <a:r>
              <a:rPr lang="tr-TR" sz="2000" u="sng" dirty="0" smtClean="0"/>
              <a:t> lisesi</a:t>
            </a:r>
            <a:br>
              <a:rPr lang="tr-TR" sz="2000" u="sng" dirty="0" smtClean="0"/>
            </a:br>
            <a:r>
              <a:rPr lang="tr-TR" sz="2000" u="sng" dirty="0" smtClean="0"/>
              <a:t>PROJENİN AMACI:</a:t>
            </a:r>
            <a:r>
              <a:rPr lang="tr-TR" sz="2000" u="sng" dirty="0" err="1" smtClean="0"/>
              <a:t>türk</a:t>
            </a:r>
            <a:r>
              <a:rPr lang="tr-TR" sz="2000" u="sng" dirty="0" smtClean="0"/>
              <a:t> ve </a:t>
            </a:r>
            <a:r>
              <a:rPr lang="tr-TR" sz="2000" u="sng" dirty="0" err="1" smtClean="0"/>
              <a:t>islam</a:t>
            </a:r>
            <a:r>
              <a:rPr lang="tr-TR" sz="2000" u="sng" dirty="0" smtClean="0"/>
              <a:t> tarihinde ilk önemli eserler ortaya koymalarına rağmen bugün </a:t>
            </a:r>
            <a:r>
              <a:rPr lang="tr-TR" sz="2000" u="sng" dirty="0" err="1" smtClean="0"/>
              <a:t>avrupalı</a:t>
            </a:r>
            <a:r>
              <a:rPr lang="tr-TR" sz="2000" u="sng" dirty="0" smtClean="0"/>
              <a:t> bilim adamları tarafından sahiplenen bilim adamlarının itibarlarını iade etmek</a:t>
            </a:r>
            <a:br>
              <a:rPr lang="tr-TR" sz="2000" u="sng" dirty="0" smtClean="0"/>
            </a:br>
            <a:r>
              <a:rPr lang="tr-TR" sz="2000" u="sng" dirty="0" smtClean="0"/>
              <a:t>PROJENİN İÇERİĞİ:öğrencilerin her bir bilim adamı öğrencilere verilip yaşadıkları dönem kıyafetleri giydirip öğrencilerimize tanıtmak.</a:t>
            </a:r>
            <a:br>
              <a:rPr lang="tr-TR" sz="2000" u="sng" dirty="0" smtClean="0"/>
            </a:br>
            <a:r>
              <a:rPr lang="tr-TR" sz="2000" u="sng" dirty="0" smtClean="0"/>
              <a:t>PROJEDE GÖREVLİ ÖĞRETMEN:</a:t>
            </a:r>
            <a:r>
              <a:rPr lang="tr-TR" sz="2000" u="sng" dirty="0" err="1" smtClean="0"/>
              <a:t>muhammed</a:t>
            </a:r>
            <a:r>
              <a:rPr lang="tr-TR" sz="2000" u="sng" dirty="0" smtClean="0"/>
              <a:t> </a:t>
            </a:r>
            <a:r>
              <a:rPr lang="tr-TR" sz="2000" u="sng" dirty="0" err="1" smtClean="0"/>
              <a:t>bektaş</a:t>
            </a:r>
            <a:r>
              <a:rPr lang="tr-TR" sz="2000" u="sng" dirty="0" smtClean="0"/>
              <a:t/>
            </a:r>
            <a:br>
              <a:rPr lang="tr-TR" sz="2000" u="sng" dirty="0" smtClean="0"/>
            </a:br>
            <a:r>
              <a:rPr lang="tr-TR" sz="2000" u="sng" dirty="0" smtClean="0"/>
              <a:t>PROJEDE SINIF SEVİYESİ:9/10/11/12</a:t>
            </a:r>
            <a:br>
              <a:rPr lang="tr-TR" sz="2000" u="sng" dirty="0" smtClean="0"/>
            </a:br>
            <a:r>
              <a:rPr lang="tr-TR" sz="2000" u="sng" dirty="0" smtClean="0"/>
              <a:t>PROJE UYGULAMA YERİ:oğuzlar </a:t>
            </a:r>
            <a:r>
              <a:rPr lang="tr-TR" sz="2000" u="sng" dirty="0" err="1" smtClean="0"/>
              <a:t>anadolu</a:t>
            </a:r>
            <a:r>
              <a:rPr lang="tr-TR" sz="2000" u="sng" dirty="0" smtClean="0"/>
              <a:t> lisesi</a:t>
            </a:r>
            <a:br>
              <a:rPr lang="tr-TR" sz="2000" u="sng" dirty="0" smtClean="0"/>
            </a:br>
            <a:r>
              <a:rPr lang="tr-TR" sz="2000" u="sng" dirty="0" smtClean="0"/>
              <a:t>BAŞLAMA TARİHİ:22/03/2015</a:t>
            </a:r>
            <a:br>
              <a:rPr lang="tr-TR" sz="2000" u="sng" dirty="0" smtClean="0"/>
            </a:br>
            <a:r>
              <a:rPr lang="tr-TR" sz="2000" u="sng" dirty="0" smtClean="0"/>
              <a:t>BİTİŞ TARİHİ:15/05/2015</a:t>
            </a:r>
            <a:br>
              <a:rPr lang="tr-TR" sz="2000" u="sng" dirty="0" smtClean="0"/>
            </a:br>
            <a:r>
              <a:rPr lang="tr-TR" sz="2000" u="sng" dirty="0" smtClean="0"/>
              <a:t>PROJE SONUCUNDA KAZANIMLAR:öğrencilerde güven duygusunu geliştirmek,tarihten günümüze bir bağ oluşturmak.</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14480" y="1571612"/>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ADI:kendimize yetiyoruz</a:t>
            </a:r>
            <a:br>
              <a:rPr lang="tr-TR" sz="2000" u="sng" dirty="0" smtClean="0"/>
            </a:br>
            <a:r>
              <a:rPr lang="tr-TR" sz="2000" u="sng" dirty="0" smtClean="0"/>
              <a:t>PROJEYİ UYGULAYAN OKUL:oğuzlar </a:t>
            </a:r>
            <a:r>
              <a:rPr lang="tr-TR" sz="2000" u="sng" dirty="0" err="1" smtClean="0"/>
              <a:t>anadolu</a:t>
            </a:r>
            <a:r>
              <a:rPr lang="tr-TR" sz="2000" u="sng" dirty="0" smtClean="0"/>
              <a:t> lisesi</a:t>
            </a:r>
            <a:br>
              <a:rPr lang="tr-TR" sz="2000" u="sng" dirty="0" smtClean="0"/>
            </a:br>
            <a:r>
              <a:rPr lang="tr-TR" sz="2000" u="sng" dirty="0" smtClean="0"/>
              <a:t>PROJENİN AMACI:pansiyon yemekhanesinde artan yemek kalıntılarını belirli bir süreliğine toplanıp belirli bir süre bekletilerek gübre yapımı.</a:t>
            </a:r>
            <a:br>
              <a:rPr lang="tr-TR" sz="2000" u="sng" dirty="0" smtClean="0"/>
            </a:br>
            <a:r>
              <a:rPr lang="tr-TR" sz="2000" u="sng" dirty="0" smtClean="0"/>
              <a:t>PROJENİN İÇERİĞİ:yemekhanede artan yemek artıkları belli bir süre bekletilip toprakla karıştırılarak gübre olarak kullanılıp tarımda verim </a:t>
            </a:r>
            <a:r>
              <a:rPr lang="tr-TR" sz="2000" u="sng" dirty="0" err="1" smtClean="0"/>
              <a:t>artıralacak</a:t>
            </a:r>
            <a:r>
              <a:rPr lang="tr-TR" sz="2000" u="sng" dirty="0" smtClean="0"/>
              <a:t>.</a:t>
            </a:r>
            <a:br>
              <a:rPr lang="tr-TR" sz="2000" u="sng" dirty="0" smtClean="0"/>
            </a:br>
            <a:r>
              <a:rPr lang="tr-TR" sz="2000" u="sng" dirty="0" smtClean="0"/>
              <a:t>PROJEDE GÖREVLİ ÖĞRETMEN:murat güler-güney yılmaz-sefer mutlu-</a:t>
            </a:r>
            <a:r>
              <a:rPr lang="tr-TR" sz="2000" u="sng" dirty="0" err="1" smtClean="0"/>
              <a:t>muhammed</a:t>
            </a:r>
            <a:r>
              <a:rPr lang="tr-TR" sz="2000" u="sng" dirty="0" smtClean="0"/>
              <a:t> </a:t>
            </a:r>
            <a:r>
              <a:rPr lang="tr-TR" sz="2000" u="sng" dirty="0" err="1" smtClean="0"/>
              <a:t>bektaş</a:t>
            </a:r>
            <a:r>
              <a:rPr lang="tr-TR" sz="2000" u="sng" dirty="0" smtClean="0"/>
              <a:t>-</a:t>
            </a:r>
            <a:r>
              <a:rPr lang="tr-TR" sz="2000" u="sng" dirty="0" err="1" smtClean="0"/>
              <a:t>sedat</a:t>
            </a:r>
            <a:r>
              <a:rPr lang="tr-TR" sz="2000" u="sng" dirty="0" smtClean="0"/>
              <a:t> </a:t>
            </a:r>
            <a:r>
              <a:rPr lang="tr-TR" sz="2000" u="sng" dirty="0" err="1" smtClean="0"/>
              <a:t>karatepe</a:t>
            </a:r>
            <a:r>
              <a:rPr lang="tr-TR" sz="2000" u="sng" dirty="0" smtClean="0"/>
              <a:t/>
            </a:r>
            <a:br>
              <a:rPr lang="tr-TR" sz="2000" u="sng" dirty="0" smtClean="0"/>
            </a:br>
            <a:r>
              <a:rPr lang="tr-TR" sz="2000" u="sng" dirty="0" smtClean="0"/>
              <a:t>PROJEDE SINIF SEVİYESİ: 9-12</a:t>
            </a:r>
            <a:br>
              <a:rPr lang="tr-TR" sz="2000" u="sng" dirty="0" smtClean="0"/>
            </a:br>
            <a:r>
              <a:rPr lang="tr-TR" sz="2000" u="sng" dirty="0" smtClean="0"/>
              <a:t>PROJE UYGULAMA YERİ:oğuzlar </a:t>
            </a:r>
            <a:r>
              <a:rPr lang="tr-TR" sz="2000" u="sng" dirty="0" err="1" smtClean="0"/>
              <a:t>anadolu</a:t>
            </a:r>
            <a:r>
              <a:rPr lang="tr-TR" sz="2000" u="sng" dirty="0" smtClean="0"/>
              <a:t> lisesi</a:t>
            </a:r>
            <a:br>
              <a:rPr lang="tr-TR" sz="2000" u="sng" dirty="0" smtClean="0"/>
            </a:br>
            <a:r>
              <a:rPr lang="tr-TR" sz="2000" u="sng" dirty="0" smtClean="0"/>
              <a:t>BAŞLAMA TARİHİ: 2 mart</a:t>
            </a:r>
            <a:br>
              <a:rPr lang="tr-TR" sz="2000" u="sng" dirty="0" smtClean="0"/>
            </a:br>
            <a:r>
              <a:rPr lang="tr-TR" sz="2000" u="sng" dirty="0" smtClean="0"/>
              <a:t>BİTİŞ TARİHİ: 14-15 mayıs</a:t>
            </a:r>
            <a:br>
              <a:rPr lang="tr-TR" sz="2000" u="sng" dirty="0" smtClean="0"/>
            </a:br>
            <a:r>
              <a:rPr lang="tr-TR" sz="2000" u="sng" dirty="0" smtClean="0"/>
              <a:t>PROJE SONUCUNDA KAZANIMLAR:bu proje ile yemek kalıntılarının çöpe gitmesi ve çevre kirliliği önlenerek geri dönüşüm sağlanacak.</a:t>
            </a:r>
            <a:br>
              <a:rPr lang="tr-TR" sz="2000" u="sng"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85918" y="500042"/>
            <a:ext cx="7143800" cy="5018562"/>
          </a:xfrm>
        </p:spPr>
        <p:txBody>
          <a:bodyPr>
            <a:normAutofit fontScale="90000"/>
          </a:bodyPr>
          <a:lstStyle/>
          <a:p>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
            </a:r>
            <a:br>
              <a:rPr lang="tr-TR" sz="2000" u="sng" dirty="0" smtClean="0"/>
            </a:br>
            <a:r>
              <a:rPr lang="tr-TR" sz="2000" u="sng" dirty="0" smtClean="0"/>
              <a:t>PROJENİN ADI:</a:t>
            </a:r>
            <a:r>
              <a:rPr lang="tr-TR" sz="2000" dirty="0" smtClean="0"/>
              <a:t>SMAÇ ROBOTU</a:t>
            </a:r>
            <a:r>
              <a:rPr lang="tr-TR" sz="2000" u="sng" dirty="0" smtClean="0"/>
              <a:t/>
            </a:r>
            <a:br>
              <a:rPr lang="tr-TR" sz="2000" u="sng" dirty="0" smtClean="0"/>
            </a:br>
            <a:r>
              <a:rPr lang="tr-TR" sz="2000" u="sng" dirty="0" smtClean="0"/>
              <a:t>PROJEYİ UYGULAYAN OKUL: </a:t>
            </a:r>
            <a:r>
              <a:rPr lang="tr-TR" sz="1800" dirty="0" smtClean="0"/>
              <a:t>OĞUZLAR ANADOLU LİSESİ</a:t>
            </a:r>
            <a:r>
              <a:rPr lang="tr-TR" sz="2000" u="sng" dirty="0" smtClean="0"/>
              <a:t/>
            </a:r>
            <a:br>
              <a:rPr lang="tr-TR" sz="2000" u="sng" dirty="0" smtClean="0"/>
            </a:br>
            <a:r>
              <a:rPr lang="tr-TR" sz="2000" u="sng" dirty="0" smtClean="0"/>
              <a:t>PROJENİN AMACI:</a:t>
            </a:r>
            <a:r>
              <a:rPr lang="tr-TR" sz="2000" dirty="0" smtClean="0"/>
              <a:t>SMAÇ EĞİTİMİ</a:t>
            </a:r>
            <a:r>
              <a:rPr lang="tr-TR" sz="2000" u="sng" dirty="0" smtClean="0"/>
              <a:t/>
            </a:r>
            <a:br>
              <a:rPr lang="tr-TR" sz="2000" u="sng" dirty="0" smtClean="0"/>
            </a:br>
            <a:r>
              <a:rPr lang="tr-TR" sz="2000" u="sng" dirty="0" smtClean="0"/>
              <a:t>PROJENİN İÇERİĞİ:yapılacak </a:t>
            </a:r>
            <a:r>
              <a:rPr lang="tr-TR" sz="2000" u="sng" dirty="0" err="1" smtClean="0"/>
              <a:t>metaryellerle</a:t>
            </a:r>
            <a:r>
              <a:rPr lang="tr-TR" sz="2000" u="sng" dirty="0" smtClean="0"/>
              <a:t> öğrencilerin sportif gelişimlerine yardımcı olmak</a:t>
            </a:r>
            <a:br>
              <a:rPr lang="tr-TR" sz="2000" u="sng" dirty="0" smtClean="0"/>
            </a:br>
            <a:r>
              <a:rPr lang="tr-TR" sz="2000" u="sng" dirty="0" smtClean="0"/>
              <a:t>PROJEDE GÖREVLİ ÖĞRETMEN:</a:t>
            </a:r>
            <a:r>
              <a:rPr lang="tr-TR" sz="2000" dirty="0" err="1" smtClean="0"/>
              <a:t>ferhat</a:t>
            </a:r>
            <a:r>
              <a:rPr lang="tr-TR" sz="2000" dirty="0" smtClean="0"/>
              <a:t> boz</a:t>
            </a:r>
            <a:r>
              <a:rPr lang="tr-TR" sz="2000" u="sng" dirty="0" smtClean="0"/>
              <a:t/>
            </a:r>
            <a:br>
              <a:rPr lang="tr-TR" sz="2000" u="sng" dirty="0" smtClean="0"/>
            </a:br>
            <a:r>
              <a:rPr lang="tr-TR" sz="2000" u="sng" dirty="0" smtClean="0"/>
              <a:t>PROJEDE SINIF SEVİYESİ:</a:t>
            </a:r>
            <a:r>
              <a:rPr lang="tr-TR" sz="2000" dirty="0" smtClean="0"/>
              <a:t>9-10-11-12</a:t>
            </a:r>
            <a:r>
              <a:rPr lang="tr-TR" sz="2000" u="sng" dirty="0" smtClean="0"/>
              <a:t/>
            </a:r>
            <a:br>
              <a:rPr lang="tr-TR" sz="2000" u="sng" dirty="0" smtClean="0"/>
            </a:br>
            <a:r>
              <a:rPr lang="tr-TR" sz="2000" u="sng" dirty="0" smtClean="0"/>
              <a:t>PROJE UYGULAMA YERİ:</a:t>
            </a:r>
            <a:r>
              <a:rPr lang="tr-TR" sz="2000" dirty="0" smtClean="0"/>
              <a:t>SALON</a:t>
            </a:r>
            <a:r>
              <a:rPr lang="tr-TR" sz="2000" u="sng" dirty="0" smtClean="0"/>
              <a:t/>
            </a:r>
            <a:br>
              <a:rPr lang="tr-TR" sz="2000" u="sng" dirty="0" smtClean="0"/>
            </a:br>
            <a:r>
              <a:rPr lang="tr-TR" sz="2000" u="sng" dirty="0" smtClean="0"/>
              <a:t>BAŞLAMA TARİHİ:</a:t>
            </a:r>
            <a:r>
              <a:rPr lang="tr-TR" sz="2000" dirty="0" smtClean="0"/>
              <a:t>03-03-2015</a:t>
            </a:r>
            <a:r>
              <a:rPr lang="tr-TR" sz="2000" u="sng" dirty="0" smtClean="0"/>
              <a:t/>
            </a:r>
            <a:br>
              <a:rPr lang="tr-TR" sz="2000" u="sng" dirty="0" smtClean="0"/>
            </a:br>
            <a:r>
              <a:rPr lang="tr-TR" sz="2000" u="sng" dirty="0" smtClean="0"/>
              <a:t>BİTİŞ TARİHİ:</a:t>
            </a:r>
            <a:r>
              <a:rPr lang="tr-TR" sz="2000" dirty="0" smtClean="0"/>
              <a:t>13-05-2015</a:t>
            </a:r>
            <a:r>
              <a:rPr lang="tr-TR" sz="2000" u="sng" dirty="0" smtClean="0"/>
              <a:t/>
            </a:r>
            <a:br>
              <a:rPr lang="tr-TR" sz="2000" u="sng" dirty="0" smtClean="0"/>
            </a:br>
            <a:r>
              <a:rPr lang="tr-TR" sz="2000" u="sng" dirty="0" smtClean="0"/>
              <a:t>PROJE SONUCUNDA KAZANIMLAR:</a:t>
            </a:r>
            <a:br>
              <a:rPr lang="tr-TR" sz="2000" u="sng" dirty="0" smtClean="0"/>
            </a:br>
            <a:r>
              <a:rPr lang="tr-TR" sz="1300" dirty="0" smtClean="0"/>
              <a:t>ÖĞRENCİLERİN SPORTİF FAALİYETLERDE FİZİKSEL AKTİVİTELERDE BAŞARILI OLABİLMESİ İÇİN GEREKLİ KOORDİNASYON,KUVVETVE SIÇRAMA YETENEĞİNİN GELİŞTİRİLMESİ</a:t>
            </a:r>
            <a:br>
              <a:rPr lang="tr-TR" sz="13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314</TotalTime>
  <Words>0</Words>
  <Application>Microsoft Office PowerPoint</Application>
  <PresentationFormat>Ekran Gösterisi (4:3)</PresentationFormat>
  <Paragraphs>15</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                          PROJENİN ADI:yağmur suyu sulama PROJEYİ UYGULAYAN OKUL: oğuzlar Anadolu lisesi PROJENİN AMACI:kendi kendisine yeten bir okul olmak PROJENİN İÇERİĞİ: okulun imkanlarını en iyi şekilde kullanarak faydalı ürünler ortaya koyabilmek PROJEDE GÖREVLİ ÖĞRETMEN:muhammed bektaş-sedat karatepe PROJEDE SINIF SEVİYESİ:9/10/11/12 PROJE UYGULAMA YERİ:okul serası BAŞLAMA TARİHİ:22/03/2015 BİTİŞ TARİHİ:14-15/05/2015 PROJE SONUCUNDA KAZANIMLAR:okulumuz yerleşkesi içerisinde yapımını planladığımız seranın su ihtiyacını yağmur sularından faydalanarak depoda toplamak ve damlama sulama sistemi ile seranın sulanması sağlanacak bu sayede su tasarrufunda bulunulacak.      </vt:lpstr>
      <vt:lpstr>                          PROJENİN ADI:english street PROJEYİ UYGULAYAN OKUL:oğuzlar anadolu lisesi PROJENİN AMACI: yabancı dil sınıfına giden koridoru hedef dilde görsellerle donatıp öğrencilerin bu dile  karşı farkındalığını geliştirmek. PROJENİN İÇERİĞİ: yabancı dil koridorları oluşturulur, hedef dilde görsel materyallerle donatılır. PROJEDE GÖREVLİ ÖĞRETMEN: h. alperen demirkan PROJEDE SINIF SEVİYESİ: tüm sınıf seviyeleri PROJE UYGULAMA YERİ: 1. kat koridor BAŞLAMA TARİHİ: 2 mart 2015 BİTİŞ TARİHİ: 15 mayıs 2015 PROJE SONUCUNDA KAZANIMLAR: hedef dildeki görsel materyaller vasıtasıyla öğrencilerin hedef dile olan ilgi ve farkındalığının artırılması ve hedef dilde en çok kullanılan ifade ve kalıpların gizil öğrenme yoluyla öğrencilere kazandırılması      </vt:lpstr>
      <vt:lpstr>                          PROJENİN ADI:mektup arkadaşım bir kahraman PROJEYİ UYGULAYAN OKUL:oğuzlar anadolu lisesi PROJENİN AMACI: öğrencinin okuduğu roman kahramanını daha iyi tanımasını, onunla iletişim kurmasını, romanın yapısını oluşturan kişilerin olay örgüsüne katkısını öğrenmesini sağlamak. PROJENİN İÇERİĞİ: projedeki öğrenciler birer roman okur ve kahramanına birer mektup yazar PROJEDE GÖREVLİ ÖĞRETMEN:eray destegül PROJEDE SINIF SEVİYESİ:9/10/11/12 PROJE UYGULAMA YERİ: oğuzlar anadolu lisesi BAŞLAMA TARİHİ: 23 şubat BİTİŞ TARİHİ: 15 mayıs PROJE SONUCUNDA KAZANIMLAR: roman karakterini tanır. Karakterin, romanın olay örgüsüne katkısını öğrenir. Mektup türünün özelliklerini öğrenir. Mektup yazar.      </vt:lpstr>
      <vt:lpstr>                          PROJENİN ADI:gizli dosyalar güvende PROJEYİ UYGULAYAN OKUL:oğuzlar anadolu lisesi  PROJENİN AMACI: gizlilik seviyesi yüksek resmi belgeleri koruma altına almak. PROJENİN İÇERİĞİ: özel bir düzenekle dosyaların saklandığı çekmece-dolap izinsiz açılmalara karşı güvenli hale getirilir. PROJEDE GÖREVLİ ÖĞRETMEN:hikmet dikimen PROJEDE SINIF SEVİYESİ:9/10/11/12 PROJE UYGULAMA YERİ: oğuzlar anadolu lisesi BAŞLAMA TARİHİ: 23 şubat BİTİŞ TARİHİ: 15 mayıs PROJE SONUCUNDA KAZANIMLAR: havayla teması sonucu alev alan bazı etken maddeleri güvenli ortamda kullanmayı görür.      </vt:lpstr>
      <vt:lpstr>                          PROJENİN ADI:secde arzusu PROJEYİ UYGULAYAN OKUL:oğuzlar anadolu lisesi PROJENİN AMACI: ibadetlerin başında gelen namazın asıl rüknü olan secdeyi, vücudundaki engellerden dolayı yapamayan insanlara yardımcı olmak. PROJENİN İÇERİĞİ: bedensel engeli bulunan insanların secde etmesini kolaylaştıran bir namaz kıyafeti hazırlamak. PROJEDE GÖREVLİ ÖĞRETMEN:gülşen karademir PROJEDE SINIF SEVİYESİ: 9-12 PROJE UYGULAMA YERİ: oğuzlar anadolu lisesi BAŞLAMA TARİHİ: 23 şubat BİTİŞ TARİHİ: 15 mayıs PROJE SONUCUNDA KAZANIMLAR: bedensel engeli olan insanların namaz esnasında kolaylıkla secde etmesini sağlanır.      </vt:lpstr>
      <vt:lpstr>                          PROJENİN ADI:şairler geçidi PROJEYİ UYGULAYAN OKUL:oğuzlar anadolu lisesi PROJENİN AMACI:türk edebiyatı kapsamında hayatları,eserlerive edebi kişilikleri anlatılan sanatçıları kendi ağızlarından tanımak. Soyut olarak ezberlemek yerine somutlaştırarak öğrenmek. PROJENİN İÇERİĞİ:9-12. sınıf kapsamındaki sanatçılardan seçilen şair ve yazarlar, öğrenciler tarafından canlandırarak hayatlarını eserlerini ve türk edebiyatına katkılarına kendileri anlatır. PROJEDE GÖREVLİ ÖĞRETMEN:şükriye gelen PROJEDE SINIF SEVİYESİ: 9-12 (tüm kademeler) PROJE UYGULAMA YERİ:oğuzlar anadolu lisesi BAŞLAMA TARİHİ:23 şubat BİTİŞ TARİHİ:14-15 mayıs PROJE SONUCUNDA KAZANIMLAR:türk edebiyatındaki sanatçıları tanır. Sanatçıların hayatlarını bire bir kendisinin ağzından dinler. Şairlerin fikri ve edebi yönü hakkında çıkarımlarda bulunur.      </vt:lpstr>
      <vt:lpstr>                          PROJENİN ADI:bizde vardık PROJEYİ UYGULAYAN OKUL:oğuzlar anadolu lisesi PROJENİN AMACI:türk ve islam tarihinde ilk önemli eserler ortaya koymalarına rağmen bugün avrupalı bilim adamları tarafından sahiplenen bilim adamlarının itibarlarını iade etmek PROJENİN İÇERİĞİ:öğrencilerin her bir bilim adamı öğrencilere verilip yaşadıkları dönem kıyafetleri giydirip öğrencilerimize tanıtmak. PROJEDE GÖREVLİ ÖĞRETMEN:muhammed bektaş PROJEDE SINIF SEVİYESİ:9/10/11/12 PROJE UYGULAMA YERİ:oğuzlar anadolu lisesi BAŞLAMA TARİHİ:22/03/2015 BİTİŞ TARİHİ:15/05/2015 PROJE SONUCUNDA KAZANIMLAR:öğrencilerde güven duygusunu geliştirmek,tarihten günümüze bir bağ oluşturmak.      </vt:lpstr>
      <vt:lpstr>                          PROJENİN ADI:kendimize yetiyoruz PROJEYİ UYGULAYAN OKUL:oğuzlar anadolu lisesi PROJENİN AMACI:pansiyon yemekhanesinde artan yemek kalıntılarını belirli bir süreliğine toplanıp belirli bir süre bekletilerek gübre yapımı. PROJENİN İÇERİĞİ:yemekhanede artan yemek artıkları belli bir süre bekletilip toprakla karıştırılarak gübre olarak kullanılıp tarımda verim artıralacak. PROJEDE GÖREVLİ ÖĞRETMEN:murat güler-güney yılmaz-sefer mutlu-muhammed bektaş-sedat karatepe PROJEDE SINIF SEVİYESİ: 9-12 PROJE UYGULAMA YERİ:oğuzlar anadolu lisesi BAŞLAMA TARİHİ: 2 mart BİTİŞ TARİHİ: 14-15 mayıs PROJE SONUCUNDA KAZANIMLAR:bu proje ile yemek kalıntılarının çöpe gitmesi ve çevre kirliliği önlenerek geri dönüşüm sağlanacak.     </vt:lpstr>
      <vt:lpstr>                          PROJENİN ADI:SMAÇ ROBOTU PROJEYİ UYGULAYAN OKUL: OĞUZLAR ANADOLU LİSESİ PROJENİN AMACI:SMAÇ EĞİTİMİ PROJENİN İÇERİĞİ:yapılacak metaryellerle öğrencilerin sportif gelişimlerine yardımcı olmak PROJEDE GÖREVLİ ÖĞRETMEN:ferhat boz PROJEDE SINIF SEVİYESİ:9-10-11-12 PROJE UYGULAMA YERİ:SALON BAŞLAMA TARİHİ:03-03-2015 BİTİŞ TARİHİ:13-05-2015 PROJE SONUCUNDA KAZANIMLAR: ÖĞRENCİLERİN SPORTİF FAALİYETLERDE FİZİKSEL AKTİVİTELERDE BAŞARILI OLABİLMESİ İÇİN GEREKLİ KOORDİNASYON,KUVVETVE SIÇRAMA YETENEĞİNİN GELİŞTİRİLMESİ      </vt:lpstr>
      <vt:lpstr>                          PROJENİN ADI: hareketli resimler PROJEYİ UYGULAYAN OKUL:oğuzlar anadolu lisesi PROJENİN AMACI: hareketli resimler yardımıyla hayvan ve insan davranışlarının oluşum aşamalarının eğlenceli ve kalıcı bir şekilde öğrencilere sunulması. PROJENİN İÇERİĞİ:önceden hazırlanmış amaca uygun resimli kağıtlar peş peşe hızlı bir şekilde özel düzenek ile gösterilecek ve bir hareket izlenimi oluşturulacaktır. Davranışların gelişim aşamaları bir nevi kısa film şeklinde öğrencilere sunulacaktır. PROJEDE GÖREVLİ ÖĞRETMEN:sefer mutlu PROJEDE SINIF SEVİYESİ:9-12 PROJE UYGULAMA YERİ:oğuzlar anadolu lisesi BAŞLAMA TARİHİ:23 şubat BİTİŞ TARİHİ:14-15 mayıs PROJE SONUCUNDA KAZANIMLAR:psikolojik davranışları eğlenceli bir şekilde öğrencilere sunarak kendi davranışlarına karşı farkındalık oluşturmak.      </vt:lpstr>
      <vt:lpstr>                          PROJENİN ADI:eğlenceli matematik PROJEYİ UYGULAYAN OKUL: oğuzlar anadolu lisesi PROJENİN AMACI:matematikteki bazı soyut ve karıştırılan kavramların basitleştirilerek matematiğe ilginin artması. PROJENİN İÇERİĞİ:9-12.sınıf kapsamındaki bazı matematiksel kavram ve değerlerin öğrenciler tarafından basit etkinliklerle bulunması ve açıklanması. PROJEDE GÖREVLİ ÖĞRETMEN:güney yılmaz PROJEDE SINIF SEVİYESİ:9-12 PROJE UYGULAMA YERİ: oğuzlar anadolu lisesi  BAŞLAMA TARİHİ:23 şubat BİTİŞ TARİHİ:14-15 mayıs PROJE SONUCUNDA KAZANIMLAR:genl olarak ön yargıyla yaklaşılan matematik dersi ve kavramlarına ilginin artmasını sağlamak.      </vt:lpstr>
      <vt:lpstr>                          PROJENİN ADI:kene savar PROJEYİ UYGULAYAN OKUL: oğuzlar anadolu lisesi PROJENİN AMACI:kene kaynaklı can kayıplarını önlemek. PROJENİN İÇERİĞİ:keneleri uzaklaştıran sitronella yağı özü,biberiye,sedir ağacı,kekik aroması karışımı ile kenelerin insanlara yaklaşmaması sağlanacak. PROJEDE GÖREVLİ ÖĞRETMEN:burhanettin akkaya PROJEDE SINIF SEVİYESİ: 9-12 PROJE UYGULAMA YERİ: oğuzlar anadolu lisesi  BAŞLAMA TARİHİ: 23 şubat BİTİŞ TARİHİ: 14-15 mayıs PROJE SONUCUNDA KAZANIMLAR:kene tutmalarının önüne geçilerek insanların zarar görmesi engellenecek.      </vt:lpstr>
      <vt:lpstr>                          PROJENİN ADI:doğal sabun PROJEYİ UYGULAYAN OKUL:oğuzlar anadolu lisesi PROJENİN AMACI:katkı maddelerinin zararlarından arındırılmış tamamen doğal ürünler ortaya koyabilmek PROJENİN İÇERİĞİ:ilçemizle özdeşleşen cevizi  kullanarak orjınal ürünler ortaya  çıkarmak PROJEDE GÖREVLİ ÖĞRETMEN:filiz tekeci PROJEDE SINIF SEVİYESİ:9-12 PROJE UYGULAMA YERİ:oğuzlar anadolu lisesi BAŞLAMA TARİHİ:23 şubat BİTİŞ TARİHİ:14-15 mayıs PROJE SONUCUNDA KAZANIMLAR:tüketmek kadar üretmeninde önemli olduğunu, elimizdeki kaynakları kullanabilmenin farkında olmak.      </vt:lpstr>
      <vt:lpstr>                          PROJENİN ADI:almanca sokağı PROJEYİ UYGULAYAN OKUL: oğuzlar anadolu lisesi PROJENİN AMACI: yabancı dil sınıfına giden koridoru hedef dilde görsellerle donatıp öğrencilerin bu dile  karşı farkındalığını geliştirmek.  PROJENİN İÇERİĞİ: : Öğrencilerin hedef dile ilgi ve farkındalıklarını en üst düzeye çıkarmak  PROJEDE GÖREVLİ ÖĞRETMEN:nurcan çelenli PROJEDE SINIF SEVİYESİ: tüm sınıf seviyeleri  PROJE UYGULAMA YERİ: 3. kat koridoru BAŞLAMA TARİHİ: 02 mart BİTİŞ TARİHİ: 15 mayıs PROJE SONUCUNDA KAZANIMLAR: hedef dildeki görsel materyaller vasıtasıyla öğrencilerin hedef dile olan ilgi ve farkındalığının artırılması ve hedef dilde en çok kullanılan ifade ve kalıpların gizil öğrenme yoluyla öğrencilere kazandırılması       </vt:lpstr>
      <vt:lpstr>                          PROJENİN ADI:Allah dostu Ahmet yesevi, hikmeti hacı Bektaşi veli,karadonlu can baba’ya nasibini verdi PROJEYİ UYGULAYAN OKUL: oğuzlar Anadolu lisesi  PROJENİN AMACI:ilçemiz oğuzlar’da türbesi bulunan karadonlu can baba’yı ilçemize nereden, niçin geldiğini araştırmak ve ilçemizin tarihini aydınlatmak. PROJENİN İÇERİĞİ:anadolu’nun islamlaşmasında emeği olan Allah dostlarını gençlere tanıtmak için öğrencilerimizden 3 kişiye Ahmet yesevi,  hacı bektaşi veli, karadonlu can babanın kıyafetlerini giydirdik. İslamın horasan’dan anadolu’ya gelişine okulları ve kurumları gezerek anlatmaya çalıştık PROJEDE GÖREVLİ ÖĞRETMEN: gülşen karademir PROJEDE SINIF SEVİYESİ:10.sınıflar PROJE UYGULAMA YERİ: oğuzlar anadolu lisesi  BAŞLAMA TARİHİ:2 mart BİTİŞ TARİHİ:14-15 mayıs PROJE SONUCUNDA KAZANIMLAR:geçmişimizde anadolu’nun islamlaşmasında emeği bulunan allah dostlarını tanıtmaya çalıştık. Adı oğuzlarla bütünleşen karadonlu can babayı tanımış olduk.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PROJENİN ADI: PROJEYİ UYGULAYAN OKUL: PROJENİN AMACI: PROJENİN İÇERİĞİ: PROJEDE GÖREVLİ ÖĞRETMEN: PROJEDE SINIF SEVİYESİ: PROJE UYGULAMA YERİ: BAŞLAMA TARİHİ: BİTİŞ TARİHİ: PROJE SONUCUNDA KAZANIMLAR:</dc:title>
  <dc:creator>Hp</dc:creator>
  <cp:lastModifiedBy>Hp</cp:lastModifiedBy>
  <cp:revision>49</cp:revision>
  <dcterms:created xsi:type="dcterms:W3CDTF">2014-12-22T09:02:04Z</dcterms:created>
  <dcterms:modified xsi:type="dcterms:W3CDTF">2015-01-21T08:20:33Z</dcterms:modified>
</cp:coreProperties>
</file>