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BC68EEB6-DB83-46EC-AE90-F60446C19152}" type="datetimeFigureOut">
              <a:rPr lang="tr-TR" smtClean="0"/>
              <a:pPr/>
              <a:t>21.01.2015</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C68EEB6-DB83-46EC-AE90-F60446C19152}" type="datetimeFigureOut">
              <a:rPr lang="tr-TR" smtClean="0"/>
              <a:pPr/>
              <a:t>21.01.2015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C68EEB6-DB83-46EC-AE90-F60446C19152}" type="datetimeFigureOut">
              <a:rPr lang="tr-TR" smtClean="0"/>
              <a:pPr/>
              <a:t>21.01.2015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C68EEB6-DB83-46EC-AE90-F60446C19152}" type="datetimeFigureOut">
              <a:rPr lang="tr-TR" smtClean="0"/>
              <a:pPr/>
              <a:t>21.01.2015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BC68EEB6-DB83-46EC-AE90-F60446C19152}" type="datetimeFigureOut">
              <a:rPr lang="tr-TR" smtClean="0"/>
              <a:pPr/>
              <a:t>21.01.2015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BC68EEB6-DB83-46EC-AE90-F60446C19152}" type="datetimeFigureOut">
              <a:rPr lang="tr-TR" smtClean="0"/>
              <a:pPr/>
              <a:t>21.01.2015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BC68EEB6-DB83-46EC-AE90-F60446C19152}" type="datetimeFigureOut">
              <a:rPr lang="tr-TR" smtClean="0"/>
              <a:pPr/>
              <a:t>21.01.2015</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BC68EEB6-DB83-46EC-AE90-F60446C19152}" type="datetimeFigureOut">
              <a:rPr lang="tr-TR" smtClean="0"/>
              <a:pPr/>
              <a:t>21.01.2015</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BC68EEB6-DB83-46EC-AE90-F60446C19152}" type="datetimeFigureOut">
              <a:rPr lang="tr-TR" smtClean="0"/>
              <a:pPr/>
              <a:t>21.01.2015</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BC68EEB6-DB83-46EC-AE90-F60446C19152}" type="datetimeFigureOut">
              <a:rPr lang="tr-TR" smtClean="0"/>
              <a:pPr/>
              <a:t>21.01.2015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BC68EEB6-DB83-46EC-AE90-F60446C19152}" type="datetimeFigureOut">
              <a:rPr lang="tr-TR" smtClean="0"/>
              <a:pPr/>
              <a:t>21.01.2015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C68EEB6-DB83-46EC-AE90-F60446C19152}" type="datetimeFigureOut">
              <a:rPr lang="tr-TR" smtClean="0"/>
              <a:pPr/>
              <a:t>21.01.2015</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7D42557-054C-47FA-A36D-A614C05FE339}"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714480" y="285728"/>
            <a:ext cx="7215238" cy="6143668"/>
          </a:xfrm>
        </p:spPr>
        <p:txBody>
          <a:bodyPr>
            <a:normAutofit fontScale="90000"/>
          </a:bodyPr>
          <a:lstStyle/>
          <a:p>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PROJENİN ADI :</a:t>
            </a:r>
            <a:r>
              <a:rPr lang="tr-TR" sz="1800" b="0" dirty="0" smtClean="0"/>
              <a:t>Hayatımız Satranç</a:t>
            </a:r>
            <a:r>
              <a:rPr lang="tr-TR" sz="1800" dirty="0" smtClean="0"/>
              <a:t> </a:t>
            </a:r>
            <a:r>
              <a:rPr lang="tr-TR" sz="2000" u="sng" dirty="0" smtClean="0"/>
              <a:t/>
            </a:r>
            <a:br>
              <a:rPr lang="tr-TR" sz="2000" u="sng" dirty="0" smtClean="0"/>
            </a:br>
            <a:r>
              <a:rPr lang="tr-TR" sz="2000" u="sng" dirty="0" smtClean="0"/>
              <a:t>PROJEYİ UYGULAYAN OKUL:</a:t>
            </a:r>
            <a:r>
              <a:rPr lang="tr-TR" sz="2000" b="0" dirty="0" smtClean="0"/>
              <a:t> ŞAPHANE  İLKOKULU</a:t>
            </a:r>
            <a:r>
              <a:rPr lang="tr-TR" sz="2000" u="sng" dirty="0" smtClean="0"/>
              <a:t/>
            </a:r>
            <a:br>
              <a:rPr lang="tr-TR" sz="2000" u="sng" dirty="0" smtClean="0"/>
            </a:br>
            <a:r>
              <a:rPr lang="tr-TR" sz="2000" u="sng" dirty="0" smtClean="0"/>
              <a:t>PROJENİN AMACI: </a:t>
            </a:r>
            <a:r>
              <a:rPr lang="tr-TR" sz="1600" b="0" dirty="0" smtClean="0"/>
              <a:t>Ö</a:t>
            </a:r>
            <a:r>
              <a:rPr lang="tr-TR" sz="1600" b="0" dirty="0" smtClean="0">
                <a:latin typeface="+mn-lt"/>
              </a:rPr>
              <a:t>ğrencilere satranç öğretilerek ; odaklanma, ileriyi düşünme ve planlama becerileri kazandırmak.</a:t>
            </a:r>
            <a:r>
              <a:rPr lang="tr-TR" sz="2000" u="sng" dirty="0" smtClean="0"/>
              <a:t/>
            </a:r>
            <a:br>
              <a:rPr lang="tr-TR" sz="2000" u="sng" dirty="0" smtClean="0"/>
            </a:br>
            <a:r>
              <a:rPr lang="tr-TR" sz="2000" u="sng" dirty="0" smtClean="0"/>
              <a:t>PROJENİN İÇERİĞİ: </a:t>
            </a:r>
            <a:r>
              <a:rPr lang="tr-TR" sz="1800" b="0" dirty="0" smtClean="0"/>
              <a:t>satranç sınıfı oluşturularak öğrencilere satranç becerileri kazandırmak</a:t>
            </a:r>
            <a:r>
              <a:rPr lang="tr-TR" sz="2000" u="sng" dirty="0" smtClean="0"/>
              <a:t/>
            </a:r>
            <a:br>
              <a:rPr lang="tr-TR" sz="2000" u="sng" dirty="0" smtClean="0"/>
            </a:br>
            <a:r>
              <a:rPr lang="tr-TR" sz="2000" u="sng" dirty="0" smtClean="0"/>
              <a:t>PROJEDE GÖREVLİ ÖĞRETMEN: </a:t>
            </a:r>
            <a:r>
              <a:rPr lang="tr-TR" sz="1600" b="0" dirty="0" smtClean="0"/>
              <a:t>ORHAN ÇALAR</a:t>
            </a:r>
            <a:r>
              <a:rPr lang="tr-TR" sz="2000" u="sng" dirty="0" smtClean="0"/>
              <a:t/>
            </a:r>
            <a:br>
              <a:rPr lang="tr-TR" sz="2000" u="sng" dirty="0" smtClean="0"/>
            </a:br>
            <a:r>
              <a:rPr lang="tr-TR" sz="2000" u="sng" dirty="0" smtClean="0"/>
              <a:t>PROJEDE SINIF SEVİYESİ: </a:t>
            </a:r>
            <a:r>
              <a:rPr lang="tr-TR" sz="1600" b="0" dirty="0" smtClean="0"/>
              <a:t>3. VE 4. SINIFLAR</a:t>
            </a:r>
            <a:r>
              <a:rPr lang="tr-TR" sz="2000" u="sng" dirty="0" smtClean="0"/>
              <a:t/>
            </a:r>
            <a:br>
              <a:rPr lang="tr-TR" sz="2000" u="sng" dirty="0" smtClean="0"/>
            </a:br>
            <a:r>
              <a:rPr lang="tr-TR" sz="2000" u="sng" dirty="0" smtClean="0"/>
              <a:t>PROJE UYGULAMA YERİ: </a:t>
            </a:r>
            <a:r>
              <a:rPr lang="tr-TR" sz="1600" b="0" dirty="0" smtClean="0"/>
              <a:t>ŞAPHANE İLOKULU</a:t>
            </a:r>
            <a:r>
              <a:rPr lang="tr-TR" sz="2000" u="sng" dirty="0" smtClean="0"/>
              <a:t/>
            </a:r>
            <a:br>
              <a:rPr lang="tr-TR" sz="2000" u="sng" dirty="0" smtClean="0"/>
            </a:br>
            <a:r>
              <a:rPr lang="tr-TR" sz="2000" u="sng" dirty="0" smtClean="0"/>
              <a:t>BAŞLAMA TARİHİ: </a:t>
            </a:r>
            <a:r>
              <a:rPr lang="tr-TR" sz="1600" b="0" dirty="0" smtClean="0"/>
              <a:t>16.02.2015</a:t>
            </a:r>
            <a:r>
              <a:rPr lang="tr-TR" sz="2000" u="sng" dirty="0" smtClean="0"/>
              <a:t/>
            </a:r>
            <a:br>
              <a:rPr lang="tr-TR" sz="2000" u="sng" dirty="0" smtClean="0"/>
            </a:br>
            <a:r>
              <a:rPr lang="tr-TR" sz="2000" u="sng" dirty="0" smtClean="0"/>
              <a:t>BİTİŞ TARİHİ:</a:t>
            </a:r>
            <a:r>
              <a:rPr lang="tr-TR" sz="1600" b="0" dirty="0" smtClean="0"/>
              <a:t> 12.06.2015</a:t>
            </a:r>
            <a:r>
              <a:rPr lang="tr-TR" sz="2000" u="sng" dirty="0" smtClean="0"/>
              <a:t/>
            </a:r>
            <a:br>
              <a:rPr lang="tr-TR" sz="2000" u="sng" dirty="0" smtClean="0"/>
            </a:br>
            <a:r>
              <a:rPr lang="tr-TR" sz="2000" u="sng" dirty="0" smtClean="0"/>
              <a:t>PROJE SONUCUNDA KAZANIMLAR:</a:t>
            </a:r>
            <a:br>
              <a:rPr lang="tr-TR" sz="2000" u="sng" dirty="0" smtClean="0"/>
            </a:br>
            <a:r>
              <a:rPr lang="tr-TR" sz="1800" b="0" u="sng" dirty="0" smtClean="0">
                <a:latin typeface="Arial" pitchFamily="34" charset="0"/>
                <a:cs typeface="Arial" pitchFamily="34" charset="0"/>
              </a:rPr>
              <a:t>1</a:t>
            </a:r>
            <a:r>
              <a:rPr lang="tr-TR" sz="1800" b="0" dirty="0" smtClean="0">
                <a:latin typeface="Arial" pitchFamily="34" charset="0"/>
                <a:cs typeface="Arial" pitchFamily="34" charset="0"/>
              </a:rPr>
              <a:t>. satranç oyununun amacını bilir. </a:t>
            </a:r>
            <a:br>
              <a:rPr lang="tr-TR" sz="1800" b="0" dirty="0" smtClean="0">
                <a:latin typeface="Arial" pitchFamily="34" charset="0"/>
                <a:cs typeface="Arial" pitchFamily="34" charset="0"/>
              </a:rPr>
            </a:br>
            <a:r>
              <a:rPr lang="tr-TR" sz="1800" b="0" dirty="0" smtClean="0">
                <a:latin typeface="Arial" pitchFamily="34" charset="0"/>
                <a:cs typeface="Arial" pitchFamily="34" charset="0"/>
              </a:rPr>
              <a:t>2. satranç tahtasının açık ve koyu karelerden oluştuğunu, bu karelerin dikeydeki sayı yataydaki harflere göre adlandırıldığını bilir.</a:t>
            </a:r>
            <a:br>
              <a:rPr lang="tr-TR" sz="1800" b="0" dirty="0" smtClean="0">
                <a:latin typeface="Arial" pitchFamily="34" charset="0"/>
                <a:cs typeface="Arial" pitchFamily="34" charset="0"/>
              </a:rPr>
            </a:br>
            <a:r>
              <a:rPr lang="tr-TR" sz="1800" b="0" dirty="0" smtClean="0">
                <a:latin typeface="Arial" pitchFamily="34" charset="0"/>
                <a:cs typeface="Arial" pitchFamily="34" charset="0"/>
              </a:rPr>
              <a:t>3. satranç taşlarını adlarıyla bilir, taşların hareketlerini bilir ve uygular</a:t>
            </a:r>
            <a:br>
              <a:rPr lang="tr-TR" sz="1800" b="0" dirty="0" smtClean="0">
                <a:latin typeface="Arial" pitchFamily="34" charset="0"/>
                <a:cs typeface="Arial" pitchFamily="34" charset="0"/>
              </a:rPr>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endParaRPr lang="tr-TR"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31</TotalTime>
  <Words>0</Words>
  <Application>Microsoft Office PowerPoint</Application>
  <PresentationFormat>Ekran Gösterisi (4:3)</PresentationFormat>
  <Paragraphs>1</Paragraphs>
  <Slides>1</Slides>
  <Notes>0</Notes>
  <HiddenSlides>0</HiddenSlides>
  <MMClips>0</MMClips>
  <ScaleCrop>false</ScaleCrop>
  <HeadingPairs>
    <vt:vector size="4" baseType="variant">
      <vt:variant>
        <vt:lpstr>Tema</vt:lpstr>
      </vt:variant>
      <vt:variant>
        <vt:i4>1</vt:i4>
      </vt:variant>
      <vt:variant>
        <vt:lpstr>Slayt Başlıkları</vt:lpstr>
      </vt:variant>
      <vt:variant>
        <vt:i4>1</vt:i4>
      </vt:variant>
    </vt:vector>
  </HeadingPairs>
  <TitlesOfParts>
    <vt:vector size="2" baseType="lpstr">
      <vt:lpstr>Gündönümü</vt:lpstr>
      <vt:lpstr>                          PROJENİN ADI :Hayatımız Satranç  PROJEYİ UYGULAYAN OKUL: ŞAPHANE  İLKOKULU PROJENİN AMACI: Öğrencilere satranç öğretilerek ; odaklanma, ileriyi düşünme ve planlama becerileri kazandırmak. PROJENİN İÇERİĞİ: satranç sınıfı oluşturularak öğrencilere satranç becerileri kazandırmak PROJEDE GÖREVLİ ÖĞRETMEN: ORHAN ÇALAR PROJEDE SINIF SEVİYESİ: 3. VE 4. SINIFLAR PROJE UYGULAMA YERİ: ŞAPHANE İLOKULU BAŞLAMA TARİHİ: 16.02.2015 BİTİŞ TARİHİ: 12.06.2015 PROJE SONUCUNDA KAZANIMLAR: 1. satranç oyununun amacını bilir.  2. satranç tahtasının açık ve koyu karelerden oluştuğunu, bu karelerin dikeydeki sayı yataydaki harflere göre adlandırıldığını bilir. 3. satranç taşlarını adlarıyla bilir, taşların hareketlerini bilir ve uygular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PROJENİN ADI: PROJEYİ UYGULAYAN OKUL: PROJENİN AMACI: PROJENİN İÇERİĞİ: PROJEDE GÖREVLİ ÖĞRETMEN: PROJEDE SINIF SEVİYESİ: PROJE UYGULAMA YERİ: BAŞLAMA TARİHİ: BİTİŞ TARİHİ: PROJE SONUCUNDA KAZANIMLAR:</dc:title>
  <dc:creator>Hp</dc:creator>
  <cp:lastModifiedBy>Hp</cp:lastModifiedBy>
  <cp:revision>6</cp:revision>
  <dcterms:created xsi:type="dcterms:W3CDTF">2014-12-22T09:02:04Z</dcterms:created>
  <dcterms:modified xsi:type="dcterms:W3CDTF">2015-01-21T11:06:28Z</dcterms:modified>
</cp:coreProperties>
</file>