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142852"/>
            <a:ext cx="7143800" cy="5572164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PROJENİN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 MERAK KORİDORU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PROJEYİ UYGULAYAN OKUL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ÇİĞDEMLİK İLKOKULU</a:t>
            </a:r>
            <a:br>
              <a:rPr lang="tr-TR" sz="1600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PROJENİN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AMACI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 ÖĞRENCİLERE MERAK UYANDIRICI SORULAR SORARAK BİLGİYE ÇEŞİTLİ YÖNTEMLERLE ULAŞMALARINI SAĞLAMAK. HAYAL GÜÇLERİNİ GELİŞTİREREK KENDİLERİNİ İFADE ETME ORTAMI SUNMAK.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PROJENİN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İÇERİĞİ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PROJEDE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GÖREVLİ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ÖĞRETMEN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AHMET ÇELEBİ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PROJEDE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SINIF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SEVİYESİ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 2. 3. 4. SINIF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UYGULAMA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YERİ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ÇİĞDEMLİK İLKOKULU KORİDORU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BAŞLAMA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TARİHİ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19.OCAK.2015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BİTİŞ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TARİHİ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: 30.NİSAN.2015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SONUCUNDA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KAZANIMLAR</a:t>
            </a:r>
            <a:r>
              <a:rPr lang="tr-TR" sz="1600" u="sng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tr-TR" sz="1600" u="sng" dirty="0" smtClean="0">
                <a:latin typeface="Arial" pitchFamily="34" charset="0"/>
                <a:cs typeface="Arial" pitchFamily="34" charset="0"/>
              </a:rPr>
            </a:b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>
                <a:latin typeface="Arial" pitchFamily="34" charset="0"/>
                <a:cs typeface="Arial" pitchFamily="34" charset="0"/>
              </a:rPr>
              <a:t>ARAŞTIRMA BİLİNCİ OLUŞUR</a:t>
            </a:r>
            <a:br>
              <a:rPr lang="tr-TR" sz="1600" dirty="0" smtClean="0">
                <a:latin typeface="Arial" pitchFamily="34" charset="0"/>
                <a:cs typeface="Arial" pitchFamily="34" charset="0"/>
              </a:rPr>
            </a:br>
            <a:r>
              <a:rPr lang="tr-TR" sz="1600" dirty="0" smtClean="0">
                <a:latin typeface="Arial" pitchFamily="34" charset="0"/>
                <a:cs typeface="Arial" pitchFamily="34" charset="0"/>
              </a:rPr>
              <a:t>ÖĞRENMEYE İSTEKLİ OLUR</a:t>
            </a:r>
            <a:br>
              <a:rPr lang="tr-TR" sz="1600" dirty="0" smtClean="0">
                <a:latin typeface="Arial" pitchFamily="34" charset="0"/>
                <a:cs typeface="Arial" pitchFamily="34" charset="0"/>
              </a:rPr>
            </a:br>
            <a:r>
              <a:rPr lang="tr-TR" sz="1600" dirty="0" smtClean="0">
                <a:latin typeface="Arial" pitchFamily="34" charset="0"/>
                <a:cs typeface="Arial" pitchFamily="34" charset="0"/>
              </a:rPr>
              <a:t>HAYAL DÜNYASI GELİŞİR</a:t>
            </a:r>
            <a:br>
              <a:rPr lang="tr-TR" sz="1600" dirty="0" smtClean="0">
                <a:latin typeface="Arial" pitchFamily="34" charset="0"/>
                <a:cs typeface="Arial" pitchFamily="34" charset="0"/>
              </a:rPr>
            </a:br>
            <a:r>
              <a:rPr lang="tr-TR" sz="1600" dirty="0" smtClean="0">
                <a:latin typeface="Arial" pitchFamily="34" charset="0"/>
                <a:cs typeface="Arial" pitchFamily="34" charset="0"/>
              </a:rPr>
              <a:t>KENDİNİ FARKLI ŞEKİLDE İFADE EDER</a:t>
            </a:r>
            <a:br>
              <a:rPr lang="tr-TR" sz="1600" dirty="0" smtClean="0">
                <a:latin typeface="Arial" pitchFamily="34" charset="0"/>
                <a:cs typeface="Arial" pitchFamily="34" charset="0"/>
              </a:rPr>
            </a:br>
            <a:r>
              <a:rPr lang="tr-TR" sz="1600" dirty="0" smtClean="0">
                <a:latin typeface="Arial" pitchFamily="34" charset="0"/>
                <a:cs typeface="Arial" pitchFamily="34" charset="0"/>
              </a:rPr>
              <a:t>BİLGİYE ULAŞMAK İÇİN ARAŞTIRMALAR YAPAR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0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Gündönümü</vt:lpstr>
      <vt:lpstr>              PROJENİN ADI:  MERAK KORİDORU PROJEYİ UYGULAYAN OKUL: ÇİĞDEMLİK İLKOKULU PROJENİN AMACI:  ÖĞRENCİLERE MERAK UYANDIRICI SORULAR SORARAK BİLGİYE ÇEŞİTLİ YÖNTEMLERLE ULAŞMALARINI SAĞLAMAK. HAYAL GÜÇLERİNİ GELİŞTİREREK KENDİLERİNİ İFADE ETME ORTAMI SUNMAK. PROJENİN İÇERİĞİ:  PROJEDE GÖREVLİ ÖĞRETMEN: AHMET ÇELEBİ PROJEDE SINIF SEVİYESİ:  2. 3. 4. SINIF PROJE UYGULAMA YERİ: ÇİĞDEMLİK İLKOKULU KORİDORU BAŞLAMA TARİHİ: 19.OCAK.2015 BİTİŞ TARİHİ: 30.NİSAN.2015  PROJE SONUCUNDA KAZANIMLAR:  ARAŞTIRMA BİLİNCİ OLUŞUR ÖĞRENMEYE İSTEKLİ OLUR HAYAL DÜNYASI GELİŞİR KENDİNİ FARKLI ŞEKİLDE İFADE EDER BİLGİYE ULAŞMAK İÇİN ARAŞTIRMALAR YAPAR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PROJENİN ADI: PROJEYİ UYGULAYAN OKUL: PROJENİN AMACI: PROJENİN İÇERİĞİ: PROJEDE GÖREVLİ ÖĞRETMEN: PROJEDE SINIF SEVİYESİ: PROJE UYGULAMA YERİ: BAŞLAMA TARİHİ: BİTİŞ TARİHİ: PROJE SONUCUNDA KAZANIMLAR:</dc:title>
  <dc:creator>Hp</dc:creator>
  <cp:lastModifiedBy>Hp</cp:lastModifiedBy>
  <cp:revision>10</cp:revision>
  <dcterms:created xsi:type="dcterms:W3CDTF">2014-12-22T09:02:04Z</dcterms:created>
  <dcterms:modified xsi:type="dcterms:W3CDTF">2015-01-21T11:05:56Z</dcterms:modified>
</cp:coreProperties>
</file>