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6E722-3A25-48C8-AABC-4146257C411D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A21B0-F6CA-4638-A7A1-38CE352E8C8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1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A21B0-F6CA-4638-A7A1-38CE352E8C87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10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A21B0-F6CA-4638-A7A1-38CE352E8C87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68EEB6-DB83-46EC-AE90-F60446C19152}" type="datetimeFigureOut">
              <a:rPr lang="tr-TR" smtClean="0"/>
              <a:pPr/>
              <a:t>03.02.2015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214290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</a:t>
            </a:r>
            <a:r>
              <a:rPr lang="tr-TR" sz="1300" dirty="0" smtClean="0"/>
              <a:t>MEYVE YİYORUM SAĞLIKLI BÜYÜYORUM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PROJEYİ UYGULAYAN OKUL: </a:t>
            </a:r>
            <a:r>
              <a:rPr lang="tr-TR" sz="1300" dirty="0" smtClean="0"/>
              <a:t>DERİNÖZ KAMBURLAR İ.</a:t>
            </a:r>
            <a:r>
              <a:rPr lang="tr-TR" sz="1300" u="sng" dirty="0" smtClean="0"/>
              <a:t/>
            </a:r>
            <a:br>
              <a:rPr lang="tr-TR" sz="1300" u="sng" dirty="0" smtClean="0"/>
            </a:br>
            <a:r>
              <a:rPr lang="tr-TR" sz="2000" u="sng" dirty="0" smtClean="0"/>
              <a:t>PROJENİN AMACI: </a:t>
            </a:r>
            <a:r>
              <a:rPr lang="tr-TR" sz="1300" dirty="0" smtClean="0"/>
              <a:t>SAĞLIKLI BÜYÜMEK VE PAYLAŞIMI                                        GELİŞTİRMEK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İÇERİĞİ: </a:t>
            </a:r>
            <a:r>
              <a:rPr lang="tr-TR" sz="1300" dirty="0" smtClean="0"/>
              <a:t>HER ÖĞRENCİ BİR ADET HERHANGİ BİR MEYVE GETİRİR. MEYVELER ORTADA TOPLANIR, HEP BİRLİKTE TÜKETİLİR.( HER HAFTADA 2 VEYA 3 GÜN UYGULANIR)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</a:t>
            </a:r>
            <a:r>
              <a:rPr lang="tr-TR" sz="2000" dirty="0" smtClean="0"/>
              <a:t> </a:t>
            </a:r>
            <a:r>
              <a:rPr lang="tr-TR" sz="1300" dirty="0" smtClean="0"/>
              <a:t>İBRAHİM BERÇİN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SINIF SEVİYESİ: </a:t>
            </a:r>
            <a:r>
              <a:rPr lang="tr-TR" sz="1300" dirty="0" smtClean="0"/>
              <a:t>1,2,3,4. SINIFLAR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UYGULAMA YERİ:</a:t>
            </a:r>
            <a:r>
              <a:rPr lang="tr-TR" sz="2000" dirty="0" smtClean="0"/>
              <a:t>  </a:t>
            </a:r>
            <a:r>
              <a:rPr lang="tr-TR" sz="1300" dirty="0" smtClean="0"/>
              <a:t>SINIF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BAŞLAMA TARİHİ: </a:t>
            </a:r>
            <a:r>
              <a:rPr lang="tr-TR" sz="2000" dirty="0" smtClean="0"/>
              <a:t> </a:t>
            </a:r>
            <a:r>
              <a:rPr lang="tr-TR" sz="1600" dirty="0" smtClean="0"/>
              <a:t>11.02.2014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BİTİŞ TARİHİ: </a:t>
            </a:r>
            <a:r>
              <a:rPr lang="tr-TR" sz="2000" dirty="0" smtClean="0"/>
              <a:t> </a:t>
            </a:r>
            <a:r>
              <a:rPr lang="tr-TR" sz="1600" dirty="0" smtClean="0"/>
              <a:t>29.05.2015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SONUCUNDA KAZANIMLAR:</a:t>
            </a:r>
            <a:br>
              <a:rPr lang="tr-TR" sz="2000" u="sng" dirty="0" smtClean="0"/>
            </a:br>
            <a:r>
              <a:rPr lang="tr-TR" sz="2000" dirty="0" smtClean="0"/>
              <a:t>* </a:t>
            </a:r>
            <a:r>
              <a:rPr lang="tr-TR" sz="1200" dirty="0" smtClean="0"/>
              <a:t>SAĞLIKLI BESLENMEDE MEYVELERİN ÖNEMİNİ KAVRAR.</a:t>
            </a:r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2000" dirty="0" smtClean="0"/>
              <a:t>*</a:t>
            </a:r>
            <a:r>
              <a:rPr lang="tr-TR" sz="1600" dirty="0" smtClean="0"/>
              <a:t> </a:t>
            </a:r>
            <a:r>
              <a:rPr lang="tr-TR" sz="1200" dirty="0" smtClean="0"/>
              <a:t>PAYLAŞIMIN BEREKETİNİ FARK EDER</a:t>
            </a:r>
            <a:r>
              <a:rPr lang="tr-TR" sz="1600" dirty="0" smtClean="0"/>
              <a:t>.</a:t>
            </a:r>
            <a:br>
              <a:rPr lang="tr-TR" sz="16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214290"/>
            <a:ext cx="7143800" cy="602302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3200" u="sng" dirty="0" smtClean="0"/>
              <a:t> </a:t>
            </a:r>
            <a:r>
              <a:rPr lang="tr-TR" sz="2000" u="sng" dirty="0" smtClean="0"/>
              <a:t>PROJENİN ADI:</a:t>
            </a:r>
            <a:r>
              <a:rPr lang="tr-TR" sz="2000" dirty="0" smtClean="0"/>
              <a:t> Atık pil kutusu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PROJEYİ UYGULAYAN OKUL: </a:t>
            </a:r>
            <a:r>
              <a:rPr lang="tr-TR" sz="2000" dirty="0" smtClean="0"/>
              <a:t>DERİNÖZ KAMBURLAR İ.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AMACI: </a:t>
            </a:r>
            <a:r>
              <a:rPr lang="tr-TR" sz="2000" dirty="0" smtClean="0"/>
              <a:t>köyde kullanılan pillerin toplanarak geri dönüşüme gönderilmesi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İÇERİĞİ: </a:t>
            </a:r>
            <a:r>
              <a:rPr lang="tr-TR" sz="2000" dirty="0" smtClean="0"/>
              <a:t>köy bölgelere AYRILIR .HER ÖĞRENCİYE EVİNİN BULUNDUĞU BÖLGE VERİLİR. ÖĞRENCİ KENDİ BÖLGESİNDİKİ ATIK PİLLERİ TOPLAR, ATIK PİL KUTUSUNDA GETİRİR. YIL SONUNDA GERİ DÖNÜŞÜME GÖNDERİLİR.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</a:t>
            </a:r>
            <a:r>
              <a:rPr lang="tr-TR" sz="2000" dirty="0" smtClean="0"/>
              <a:t> İBRAHİM BERÇİN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SINIF SEVİYESİ: </a:t>
            </a:r>
            <a:r>
              <a:rPr lang="tr-TR" sz="2000" dirty="0" smtClean="0"/>
              <a:t>2,3,4. SINIFLAR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UYGULAMA YERİ:</a:t>
            </a:r>
            <a:r>
              <a:rPr lang="tr-TR" sz="2000" dirty="0" smtClean="0"/>
              <a:t>  KÖY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BAŞLAMA TARİHİ: </a:t>
            </a:r>
            <a:r>
              <a:rPr lang="tr-TR" sz="2000" dirty="0" smtClean="0"/>
              <a:t> 11.02.2014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BİTİŞ TARİHİ: </a:t>
            </a:r>
            <a:r>
              <a:rPr lang="tr-TR" sz="2000" dirty="0" smtClean="0"/>
              <a:t> 29.05.2015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SONUCUNDA KAZANIMLAR:</a:t>
            </a:r>
            <a:br>
              <a:rPr lang="tr-TR" sz="2000" u="sng" dirty="0" smtClean="0"/>
            </a:br>
            <a:r>
              <a:rPr lang="tr-TR" sz="2000" dirty="0" smtClean="0"/>
              <a:t>* ATIK PİLLERİN TABİATA ZARAR VERDİĞİNİ FARK EDER.</a:t>
            </a:r>
            <a:br>
              <a:rPr lang="tr-TR" sz="2000" dirty="0" smtClean="0"/>
            </a:br>
            <a:r>
              <a:rPr lang="tr-TR" sz="2000" dirty="0" smtClean="0"/>
              <a:t>* VERİLEN SORUMLULUKLARIN ÖNEMİNİ FARK EDER. </a:t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endParaRPr lang="tr-T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2</Words>
  <Application>Microsoft Office PowerPoint</Application>
  <PresentationFormat>Ekran Gösterisi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Gündönümü</vt:lpstr>
      <vt:lpstr>    PROJENİN ADI:MEYVE YİYORUM SAĞLIKLI BÜYÜYORUM PROJEYİ UYGULAYAN OKUL: DERİNÖZ KAMBURLAR İ. PROJENİN AMACI: SAĞLIKLI BÜYÜMEK VE PAYLAŞIMI                                        GELİŞTİRMEK PROJENİN İÇERİĞİ: HER ÖĞRENCİ BİR ADET HERHANGİ BİR MEYVE GETİRİR. MEYVELER ORTADA TOPLANIR, HEP BİRLİKTE TÜKETİLİR.( HER HAFTADA 2 VEYA 3 GÜN UYGULANIR) PROJEDE GÖREVLİ ÖĞRETMEN: İBRAHİM BERÇİN PROJEDE SINIF SEVİYESİ: 1,2,3,4. SINIFLAR PROJE UYGULAMA YERİ:  SINIF BAŞLAMA TARİHİ:  11.02.2014 BİTİŞ TARİHİ:  29.05.2015 PROJE SONUCUNDA KAZANIMLAR: * SAĞLIKLI BESLENMEDE MEYVELERİN ÖNEMİNİ KAVRAR. * PAYLAŞIMIN BEREKETİNİ FARK EDER.   </vt:lpstr>
      <vt:lpstr>      PROJENİN ADI: Atık pil kutusu PROJEYİ UYGULAYAN OKUL: DERİNÖZ KAMBURLAR İ. PROJENİN AMACI: köyde kullanılan pillerin toplanarak geri dönüşüme gönderilmesi PROJENİN İÇERİĞİ: köy bölgelere AYRILIR .HER ÖĞRENCİYE EVİNİN BULUNDUĞU BÖLGE VERİLİR. ÖĞRENCİ KENDİ BÖLGESİNDİKİ ATIK PİLLERİ TOPLAR, ATIK PİL KUTUSUNDA GETİRİR. YIL SONUNDA GERİ DÖNÜŞÜME GÖNDERİLİR. PROJEDE GÖREVLİ ÖĞRETMEN: İBRAHİM BERÇİN PROJEDE SINIF SEVİYESİ: 2,3,4. SINIFLAR PROJE UYGULAMA YERİ:  KÖY BAŞLAMA TARİHİ:  11.02.2014 BİTİŞ TARİHİ:  29.05.2015 PROJE SONUCUNDA KAZANIMLAR: * ATIK PİLLERİN TABİATA ZARAR VERDİĞİNİ FARK EDER. * VERİLEN SORUMLULUKLARIN ÖNEMİNİ FARK EDER.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PROJENİN ADI: PROJEYİ UYGULAYAN OKUL: PROJENİN AMACI: PROJENİN İÇERİĞİ: PROJEDE GÖREVLİ ÖĞRETMEN: PROJEDE SINIF SEVİYESİ: PROJE UYGULAMA YERİ: BAŞLAMA TARİHİ: BİTİŞ TARİHİ: PROJE SONUCUNDA KAZANIMLAR:</dc:title>
  <dc:creator>Hp</dc:creator>
  <cp:lastModifiedBy>HALIL</cp:lastModifiedBy>
  <cp:revision>6</cp:revision>
  <dcterms:created xsi:type="dcterms:W3CDTF">2014-12-22T09:02:04Z</dcterms:created>
  <dcterms:modified xsi:type="dcterms:W3CDTF">2015-02-03T10:16:39Z</dcterms:modified>
</cp:coreProperties>
</file>