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68EEB6-DB83-46EC-AE90-F60446C19152}" type="datetimeFigureOut">
              <a:rPr lang="tr-TR" smtClean="0"/>
              <a:pPr/>
              <a:t>22.01.2015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7D42557-054C-47FA-A36D-A614C05FE33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85918" y="0"/>
            <a:ext cx="7143800" cy="5018562"/>
          </a:xfrm>
        </p:spPr>
        <p:txBody>
          <a:bodyPr>
            <a:normAutofit fontScale="90000"/>
          </a:bodyPr>
          <a:lstStyle/>
          <a:p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ADI:</a:t>
            </a:r>
            <a:r>
              <a:rPr lang="tr-TR" sz="1800" i="1" dirty="0" smtClean="0"/>
              <a:t>Hayatımız Satranç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PROJEYİ UYGULAYAN OKUL:</a:t>
            </a:r>
            <a:r>
              <a:rPr lang="tr-TR" sz="1800" dirty="0" smtClean="0"/>
              <a:t>Kayı İlkokulu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AMACI:</a:t>
            </a:r>
            <a:r>
              <a:rPr lang="tr-TR" sz="1800" dirty="0" smtClean="0"/>
              <a:t>Eğlenerek pratik zekayı geliştirmek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PROJENİN İÇERİĞİ:</a:t>
            </a:r>
            <a:r>
              <a:rPr lang="tr-TR" sz="1800" dirty="0" smtClean="0"/>
              <a:t>Hayatımızın içinde belirli kuralların olduğunu, bu kurallara uyarak da problemlerini çözebileceğinin farkına varmasını sağlamak.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GÖREVLİ ÖĞRETMEN:</a:t>
            </a:r>
            <a:r>
              <a:rPr lang="tr-TR" sz="1800" dirty="0" smtClean="0"/>
              <a:t>Ömer TARCAN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PROJEDE SINIF SEVİYESİ:</a:t>
            </a:r>
            <a:r>
              <a:rPr lang="tr-TR" sz="1800" dirty="0" smtClean="0"/>
              <a:t>1,2,3,4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PROJE UYGULAMA YERİ:</a:t>
            </a:r>
            <a:r>
              <a:rPr lang="tr-TR" sz="1800" dirty="0" smtClean="0"/>
              <a:t>: Okul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BAŞLAMA TARİHİ:</a:t>
            </a:r>
            <a:r>
              <a:rPr lang="tr-TR" sz="1800" dirty="0" smtClean="0"/>
              <a:t>20/01/2015</a:t>
            </a:r>
            <a:r>
              <a:rPr lang="tr-TR" sz="2000" u="sng" dirty="0" smtClean="0"/>
              <a:t/>
            </a:r>
            <a:br>
              <a:rPr lang="tr-TR" sz="2000" u="sng" dirty="0" smtClean="0"/>
            </a:br>
            <a:r>
              <a:rPr lang="tr-TR" sz="2000" u="sng" dirty="0" smtClean="0"/>
              <a:t>BİTİŞ TARİHİ:</a:t>
            </a:r>
            <a:br>
              <a:rPr lang="tr-TR" sz="2000" u="sng" dirty="0" smtClean="0"/>
            </a:br>
            <a:r>
              <a:rPr lang="tr-TR" sz="2000" u="sng" dirty="0" smtClean="0"/>
              <a:t>PROJE SONUCUNDA KAZANIMLAR:</a:t>
            </a:r>
            <a:br>
              <a:rPr lang="tr-TR" sz="2000" u="sng" dirty="0" smtClean="0"/>
            </a:br>
            <a:r>
              <a:rPr lang="tr-TR" sz="1800" dirty="0" smtClean="0"/>
              <a:t>1)Eğlenerek öğrenebileceğinin farkına varır.</a:t>
            </a:r>
            <a:br>
              <a:rPr lang="tr-TR" sz="1800" dirty="0" smtClean="0"/>
            </a:br>
            <a:r>
              <a:rPr lang="tr-TR" sz="1800" dirty="0" smtClean="0"/>
              <a:t>2)Problem çözme yeteneği ve becerisini geliştirir.</a:t>
            </a:r>
            <a:br>
              <a:rPr lang="tr-TR" sz="1800" dirty="0" smtClean="0"/>
            </a:br>
            <a:r>
              <a:rPr lang="tr-TR" sz="1800" dirty="0" smtClean="0"/>
              <a:t>3)Çok yönlü düşünme becerisi edinir.</a:t>
            </a:r>
            <a:br>
              <a:rPr lang="tr-TR" sz="1800" dirty="0" smtClean="0"/>
            </a:br>
            <a:r>
              <a:rPr lang="tr-TR" sz="1800" dirty="0" smtClean="0"/>
              <a:t>4)Zamanı etkili kullanmayı öğrenir.</a:t>
            </a:r>
            <a:br>
              <a:rPr lang="tr-TR" sz="1800" dirty="0" smtClean="0"/>
            </a:br>
            <a:r>
              <a:rPr lang="tr-TR" sz="1800" smtClean="0"/>
              <a:t>5)Yenme ve yenilme duygusunu kabullenmeyi öğrenir.</a:t>
            </a:r>
            <a:br>
              <a:rPr lang="tr-TR" sz="1800" smtClean="0"/>
            </a:br>
            <a:endParaRPr lang="tr-T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0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Gündönümü</vt:lpstr>
      <vt:lpstr>                          PROJENİN ADI:Hayatımız Satranç PROJEYİ UYGULAYAN OKUL:Kayı İlkokulu PROJENİN AMACI:Eğlenerek pratik zekayı geliştirmek PROJENİN İÇERİĞİ:Hayatımızın içinde belirli kuralların olduğunu, bu kurallara uyarak da problemlerini çözebileceğinin farkına varmasını sağlamak. PROJEDE GÖREVLİ ÖĞRETMEN:Ömer TARCAN PROJEDE SINIF SEVİYESİ:1,2,3,4 PROJE UYGULAMA YERİ:: Okul BAŞLAMA TARİHİ:20/01/2015 BİTİŞ TARİHİ: PROJE SONUCUNDA KAZANIMLAR: 1)Eğlenerek öğrenebileceğinin farkına varır. 2)Problem çözme yeteneği ve becerisini geliştirir. 3)Çok yönlü düşünme becerisi edinir. 4)Zamanı etkili kullanmayı öğrenir. 5)Yenme ve yenilme duygusunu kabullenmeyi öğrenir.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PROJENİN ADI: PROJEYİ UYGULAYAN OKUL: PROJENİN AMACI: PROJENİN İÇERİĞİ: PROJEDE GÖREVLİ ÖĞRETMEN: PROJEDE SINIF SEVİYESİ: PROJE UYGULAMA YERİ: BAŞLAMA TARİHİ: BİTİŞ TARİHİ: PROJE SONUCUNDA KAZANIMLAR:</dc:title>
  <dc:creator>Hp</dc:creator>
  <cp:lastModifiedBy>Hp</cp:lastModifiedBy>
  <cp:revision>3</cp:revision>
  <dcterms:created xsi:type="dcterms:W3CDTF">2014-12-22T09:02:04Z</dcterms:created>
  <dcterms:modified xsi:type="dcterms:W3CDTF">2015-01-22T07:33:55Z</dcterms:modified>
</cp:coreProperties>
</file>