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0"/>
            <a:ext cx="7143800" cy="6357958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</a:t>
            </a:r>
            <a:r>
              <a:rPr lang="en-US" sz="2000" b="0" dirty="0" smtClean="0"/>
              <a:t>  </a:t>
            </a:r>
            <a:r>
              <a:rPr lang="en-US" sz="1300" b="0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Camilerimizi</a:t>
            </a:r>
            <a:r>
              <a:rPr lang="en-US" sz="1300" b="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Tanıyoruz</a:t>
            </a:r>
            <a:r>
              <a:rPr lang="en-US" sz="1300" u="sng" dirty="0" smtClean="0"/>
              <a:t/>
            </a:r>
            <a:br>
              <a:rPr lang="en-US" sz="13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</a:t>
            </a:r>
            <a:r>
              <a:rPr lang="en-US" sz="2000" b="0" dirty="0" smtClean="0"/>
              <a:t> 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Oğuzlar</a:t>
            </a:r>
            <a:r>
              <a:rPr lang="en-US" sz="13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ortaokulu</a:t>
            </a:r>
            <a:r>
              <a:rPr lang="en-US" sz="20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AMACI:</a:t>
            </a:r>
            <a:r>
              <a:rPr lang="en-US" sz="2000" b="0" dirty="0" smtClean="0"/>
              <a:t>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Öğrencilere</a:t>
            </a:r>
            <a:r>
              <a:rPr lang="en-US" sz="13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Camilerin</a:t>
            </a:r>
            <a:r>
              <a:rPr lang="en-US" sz="13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Tanıtılması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</a:t>
            </a:r>
            <a:r>
              <a:rPr lang="en-US" sz="2000" b="0" dirty="0" smtClean="0"/>
              <a:t>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Oğuzlardaki</a:t>
            </a:r>
            <a:r>
              <a:rPr lang="en-US" sz="13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Camilerin</a:t>
            </a:r>
            <a:r>
              <a:rPr lang="en-US" sz="13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Ziyaret</a:t>
            </a:r>
            <a:r>
              <a:rPr lang="en-US" sz="13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Edilmesi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2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İzzet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ŞAHİN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SEVİYESİ: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6. VE 7. </a:t>
            </a:r>
            <a:r>
              <a:rPr lang="en-US" sz="12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sINIFLAR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</a:t>
            </a:r>
            <a:r>
              <a:rPr lang="en-US" sz="1200" b="0" dirty="0" smtClean="0"/>
              <a:t>   </a:t>
            </a:r>
            <a:r>
              <a:rPr lang="en-US" sz="12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Oğuzlardaki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Camiler</a:t>
            </a:r>
            <a:r>
              <a:rPr lang="en-US" sz="20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0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</a:t>
            </a:r>
            <a:r>
              <a:rPr lang="en-US" sz="1200" b="0" dirty="0" smtClean="0"/>
              <a:t>  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10.02.2015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</a:t>
            </a:r>
            <a:r>
              <a:rPr lang="en-US" sz="1200" b="0" dirty="0" smtClean="0"/>
              <a:t>  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30.05.2015</a:t>
            </a:r>
            <a:r>
              <a:rPr lang="en-US" sz="2000" u="sng" dirty="0" smtClean="0"/>
              <a:t/>
            </a:r>
            <a:br>
              <a:rPr lang="en-US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SONUCUNDA KAZANIMLAR:</a:t>
            </a:r>
            <a:r>
              <a:rPr lang="en-US" sz="1200" dirty="0" smtClean="0"/>
              <a:t> </a:t>
            </a:r>
            <a:r>
              <a:rPr lang="en-US" sz="1200" b="0" dirty="0" smtClean="0"/>
              <a:t> </a:t>
            </a:r>
            <a:r>
              <a:rPr lang="en-US" sz="12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Öğrencilerin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Camilerdeki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bölümleri</a:t>
            </a:r>
            <a:r>
              <a:rPr lang="en-US" sz="12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tanımaları</a:t>
            </a:r>
            <a:r>
              <a:rPr lang="tr-TR" sz="1200" b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camilerimize olan ilginin artırılması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1785918" y="357166"/>
            <a:ext cx="7143800" cy="614366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PROJENİN ADI:</a:t>
            </a:r>
            <a:r>
              <a:rPr lang="en-US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Mangala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Oynuyorum</a:t>
            </a:r>
            <a:r>
              <a:rPr kumimoji="0" lang="en-US" sz="12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PROJEYİ UYGULAYAN OKUL:</a:t>
            </a:r>
            <a:r>
              <a:rPr lang="en-US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Oğuzlar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ortaokulu</a:t>
            </a:r>
            <a: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PROJENİN AMACI:</a:t>
            </a:r>
            <a:r>
              <a:rPr lang="en-US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Öğrencilere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Mangala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Oyununun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Tanıtılması</a:t>
            </a:r>
            <a: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PROJENİN İÇERİĞİ:</a:t>
            </a:r>
            <a:r>
              <a:rPr lang="en-US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Geçmişten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Gelen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Mangala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Oyununun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Öğretimi</a:t>
            </a:r>
            <a: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PROJEDE GÖREVLİ ÖĞRETMEN</a:t>
            </a:r>
            <a:r>
              <a:rPr lang="en-US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Zeynep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BİÇER- Hacer Aybüke HÖÇÜK</a:t>
            </a:r>
            <a:r>
              <a:rPr kumimoji="0" lang="en-US" sz="12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PROJEDE SINIF SEVİYESİ: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6. 7</a:t>
            </a:r>
            <a:r>
              <a:rPr lang="en-US" sz="1200" cap="small" baseline="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VE 8. S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INIFLAR</a:t>
            </a:r>
            <a: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 UYGULAMA YERİ: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SINIFLAR</a:t>
            </a:r>
            <a:r>
              <a:rPr kumimoji="0" lang="en-US" sz="12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BAŞLAMA TARİHİ: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10.02.2015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BİTİŞ TARİHİ: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30.04.2015</a:t>
            </a:r>
            <a: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1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 SONUCUNDA KAZANIMLAR:</a:t>
            </a:r>
            <a:r>
              <a:rPr kumimoji="0" lang="en-US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Problem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çözme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becerisi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taktik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geliştirme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becerisi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geçmişten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gelen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oyunlara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ilgi</a:t>
            </a:r>
            <a:r>
              <a:rPr lang="en-US" sz="1200" cap="sm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200" cap="small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duyma</a:t>
            </a:r>
            <a: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214290"/>
            <a:ext cx="7929618" cy="6286544"/>
          </a:xfrm>
        </p:spPr>
        <p:txBody>
          <a:bodyPr>
            <a:normAutofit fontScale="55000" lnSpcReduction="20000"/>
          </a:bodyPr>
          <a:lstStyle/>
          <a:p>
            <a:r>
              <a:rPr lang="tr-TR" sz="3300" b="1" u="sng" cap="small" dirty="0" smtClean="0">
                <a:solidFill>
                  <a:schemeClr val="tx2"/>
                </a:solidFill>
              </a:rPr>
              <a:t>PROJENİN ADI</a:t>
            </a:r>
            <a:r>
              <a:rPr lang="tr-TR" sz="4400" b="1" u="sng" cap="small" dirty="0" smtClean="0">
                <a:solidFill>
                  <a:schemeClr val="tx2"/>
                </a:solidFill>
              </a:rPr>
              <a:t>:</a:t>
            </a:r>
            <a:r>
              <a:rPr lang="en-US" sz="4400" b="1" cap="small" dirty="0" smtClean="0">
                <a:solidFill>
                  <a:schemeClr val="tx2"/>
                </a:solidFill>
              </a:rPr>
              <a:t> </a:t>
            </a:r>
            <a:r>
              <a:rPr lang="en-US" u="sng" cap="small" dirty="0" err="1" smtClean="0">
                <a:solidFill>
                  <a:srgbClr val="00B050"/>
                </a:solidFill>
              </a:rPr>
              <a:t>Temiz</a:t>
            </a:r>
            <a:r>
              <a:rPr lang="en-US" u="sng" cap="small" dirty="0" smtClean="0">
                <a:solidFill>
                  <a:srgbClr val="00B050"/>
                </a:solidFill>
              </a:rPr>
              <a:t> </a:t>
            </a:r>
            <a:r>
              <a:rPr lang="en-US" u="sng" cap="small" dirty="0" err="1" smtClean="0">
                <a:solidFill>
                  <a:srgbClr val="00B050"/>
                </a:solidFill>
              </a:rPr>
              <a:t>sınıf</a:t>
            </a:r>
            <a:r>
              <a:rPr lang="en-US" u="sng" cap="small" dirty="0" smtClean="0">
                <a:solidFill>
                  <a:srgbClr val="00B050"/>
                </a:solidFill>
              </a:rPr>
              <a:t> </a:t>
            </a:r>
            <a:r>
              <a:rPr lang="en-US" u="sng" cap="small" dirty="0" err="1" smtClean="0">
                <a:solidFill>
                  <a:srgbClr val="00B050"/>
                </a:solidFill>
              </a:rPr>
              <a:t>temiz</a:t>
            </a:r>
            <a:r>
              <a:rPr lang="en-US" u="sng" cap="small" dirty="0" smtClean="0">
                <a:solidFill>
                  <a:srgbClr val="00B050"/>
                </a:solidFill>
              </a:rPr>
              <a:t> </a:t>
            </a:r>
            <a:r>
              <a:rPr lang="en-US" u="sng" cap="small" dirty="0" err="1" smtClean="0">
                <a:solidFill>
                  <a:srgbClr val="00B050"/>
                </a:solidFill>
              </a:rPr>
              <a:t>okul</a:t>
            </a:r>
            <a:r>
              <a:rPr lang="en-US" u="sng" cap="small" dirty="0" smtClean="0">
                <a:solidFill>
                  <a:srgbClr val="00B050"/>
                </a:solidFill>
              </a:rPr>
              <a:t/>
            </a:r>
            <a:br>
              <a:rPr lang="en-US" u="sng" cap="small" dirty="0" smtClean="0">
                <a:solidFill>
                  <a:srgbClr val="00B05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PROJEYİ UYGULAYAN OKUL:</a:t>
            </a:r>
            <a:r>
              <a:rPr lang="en-US" sz="3300" b="1" cap="small" dirty="0" smtClean="0">
                <a:solidFill>
                  <a:schemeClr val="tx2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Oğuzlar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ortaokulu</a:t>
            </a:r>
            <a:r>
              <a:rPr lang="en-US" sz="2200" cap="small" dirty="0" smtClean="0">
                <a:solidFill>
                  <a:srgbClr val="00B050"/>
                </a:solidFill>
              </a:rPr>
              <a:t>-   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Oğuzlar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İmam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Hatip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Ortaokulu</a:t>
            </a:r>
            <a:r>
              <a:rPr lang="en-US" sz="2200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PROJENİN AMACI:</a:t>
            </a:r>
            <a:r>
              <a:rPr lang="en-US" sz="3300" b="1" cap="small" dirty="0" smtClean="0">
                <a:solidFill>
                  <a:schemeClr val="tx2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Kişisel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temizlik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ve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çevre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temizliğini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küçük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yaşlardan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itibaren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aile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ve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okul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desteği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ile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kazandırmak</a:t>
            </a:r>
            <a:r>
              <a:rPr lang="en-US" sz="4400" u="sng" cap="small" dirty="0" smtClean="0">
                <a:solidFill>
                  <a:schemeClr val="tx2"/>
                </a:solidFill>
              </a:rPr>
              <a:t/>
            </a:r>
            <a:br>
              <a:rPr lang="en-US" sz="44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PROJENİN İÇERİĞİ:</a:t>
            </a:r>
            <a:r>
              <a:rPr lang="en-US" sz="3300" b="1" cap="small" dirty="0" smtClean="0">
                <a:solidFill>
                  <a:schemeClr val="tx2"/>
                </a:solidFill>
              </a:rPr>
              <a:t> </a:t>
            </a:r>
            <a:r>
              <a:rPr lang="en-US" sz="2200" cap="small" dirty="0" smtClean="0">
                <a:solidFill>
                  <a:srgbClr val="00B050"/>
                </a:solidFill>
              </a:rPr>
              <a:t>Her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sınıfın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kendi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sınıf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temizliğinden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sorumlu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olması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proje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sonrasında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okulun</a:t>
            </a:r>
            <a:r>
              <a:rPr lang="en-US" sz="2200" cap="small" dirty="0" smtClean="0">
                <a:solidFill>
                  <a:srgbClr val="00B050"/>
                </a:solidFill>
              </a:rPr>
              <a:t> en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temiz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sınıfının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seçilmesi</a:t>
            </a:r>
            <a:r>
              <a:rPr lang="en-US" sz="4400" u="sng" cap="small" dirty="0" smtClean="0">
                <a:solidFill>
                  <a:srgbClr val="00B050"/>
                </a:solidFill>
              </a:rPr>
              <a:t/>
            </a:r>
            <a:br>
              <a:rPr lang="en-US" sz="4400" u="sng" cap="small" dirty="0" smtClean="0">
                <a:solidFill>
                  <a:srgbClr val="00B05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PROJEDE GÖREVLİ ÖĞRETMEN:</a:t>
            </a:r>
            <a:r>
              <a:rPr lang="en-US" sz="3300" b="1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Fadime</a:t>
            </a:r>
            <a:r>
              <a:rPr lang="en-US" sz="2200" cap="small" dirty="0" smtClean="0">
                <a:solidFill>
                  <a:srgbClr val="00B050"/>
                </a:solidFill>
              </a:rPr>
              <a:t> KESKİN</a:t>
            </a:r>
            <a:r>
              <a:rPr lang="en-US" sz="2200" u="sng" cap="small" dirty="0" smtClean="0">
                <a:solidFill>
                  <a:schemeClr val="tx2"/>
                </a:solidFill>
              </a:rPr>
              <a:t/>
            </a:r>
            <a:br>
              <a:rPr lang="en-US" sz="22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PROJEDE SINIF SEVİYESİ:</a:t>
            </a:r>
            <a:r>
              <a:rPr lang="en-US" sz="3300" b="1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Tüm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sınıflar</a:t>
            </a:r>
            <a:r>
              <a:rPr lang="en-US" sz="2200" u="sng" cap="small" dirty="0" smtClean="0">
                <a:solidFill>
                  <a:srgbClr val="00B050"/>
                </a:solidFill>
              </a:rPr>
              <a:t/>
            </a:r>
            <a:br>
              <a:rPr lang="en-US" sz="2200" u="sng" cap="small" dirty="0" smtClean="0">
                <a:solidFill>
                  <a:srgbClr val="00B05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PROJE UYGULAMA YERİ:</a:t>
            </a:r>
            <a:r>
              <a:rPr lang="en-US" sz="3300" b="1" cap="small" dirty="0" smtClean="0">
                <a:solidFill>
                  <a:schemeClr val="tx2"/>
                </a:solidFill>
              </a:rPr>
              <a:t>  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sınıflar</a:t>
            </a:r>
            <a:r>
              <a:rPr lang="en-US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BAŞLAMA TARİHİ:</a:t>
            </a:r>
            <a:r>
              <a:rPr lang="en-US" sz="3300" b="1" cap="small" dirty="0" smtClean="0">
                <a:solidFill>
                  <a:schemeClr val="tx2"/>
                </a:solidFill>
              </a:rPr>
              <a:t>  </a:t>
            </a:r>
            <a:r>
              <a:rPr lang="en-US" sz="2200" cap="small" dirty="0" smtClean="0">
                <a:solidFill>
                  <a:srgbClr val="00B050"/>
                </a:solidFill>
              </a:rPr>
              <a:t>02.03.2015</a:t>
            </a:r>
            <a:r>
              <a:rPr lang="en-US" sz="2200" u="sng" cap="small" dirty="0" smtClean="0">
                <a:solidFill>
                  <a:schemeClr val="tx2"/>
                </a:solidFill>
              </a:rPr>
              <a:t/>
            </a:r>
            <a:br>
              <a:rPr lang="en-US" sz="22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BİTİŞ TARİHİ:</a:t>
            </a:r>
            <a:r>
              <a:rPr lang="en-US" sz="3300" b="1" cap="small" dirty="0" smtClean="0">
                <a:solidFill>
                  <a:schemeClr val="tx2"/>
                </a:solidFill>
              </a:rPr>
              <a:t>  </a:t>
            </a:r>
            <a:r>
              <a:rPr lang="en-US" sz="2200" cap="small" dirty="0" smtClean="0">
                <a:solidFill>
                  <a:srgbClr val="00B050"/>
                </a:solidFill>
              </a:rPr>
              <a:t>22.05.2015</a:t>
            </a:r>
            <a:r>
              <a:rPr lang="en-US" sz="4400" u="sng" cap="small" dirty="0" smtClean="0">
                <a:solidFill>
                  <a:schemeClr val="tx2"/>
                </a:solidFill>
              </a:rPr>
              <a:t/>
            </a:r>
            <a:br>
              <a:rPr lang="en-US" sz="44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3300" b="1" u="sng" cap="small" dirty="0" smtClean="0">
                <a:solidFill>
                  <a:schemeClr val="tx2"/>
                </a:solidFill>
              </a:rPr>
              <a:t>PROJE SONUCUNDA KAZANIMLAR:</a:t>
            </a:r>
            <a:r>
              <a:rPr lang="en-US" sz="3300" b="1" cap="small" dirty="0" smtClean="0">
                <a:solidFill>
                  <a:schemeClr val="tx2"/>
                </a:solidFill>
              </a:rPr>
              <a:t> 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Çevre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temizliği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bilincini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kazandırmak</a:t>
            </a:r>
            <a:r>
              <a:rPr lang="en-US" sz="2200" cap="small" dirty="0" smtClean="0">
                <a:solidFill>
                  <a:srgbClr val="00B050"/>
                </a:solidFill>
              </a:rPr>
              <a:t>,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öğrencilerin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temizlikle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ilgili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bilgi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düzeyini</a:t>
            </a:r>
            <a:r>
              <a:rPr lang="en-US" sz="2200" cap="small" dirty="0" smtClean="0">
                <a:solidFill>
                  <a:srgbClr val="00B050"/>
                </a:solidFill>
              </a:rPr>
              <a:t> </a:t>
            </a:r>
            <a:r>
              <a:rPr lang="en-US" sz="2200" cap="small" dirty="0" err="1" smtClean="0">
                <a:solidFill>
                  <a:srgbClr val="00B050"/>
                </a:solidFill>
              </a:rPr>
              <a:t>artırmak</a:t>
            </a:r>
            <a:endParaRPr lang="tr-TR" sz="2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214290"/>
            <a:ext cx="7429552" cy="6259662"/>
          </a:xfrm>
        </p:spPr>
        <p:txBody>
          <a:bodyPr>
            <a:normAutofit fontScale="70000" lnSpcReduction="20000"/>
          </a:bodyPr>
          <a:lstStyle/>
          <a:p>
            <a:r>
              <a:rPr lang="tr-TR" sz="2600" b="1" u="sng" cap="small" dirty="0" smtClean="0">
                <a:solidFill>
                  <a:schemeClr val="tx2"/>
                </a:solidFill>
              </a:rPr>
              <a:t>PROJENİN ADI:</a:t>
            </a:r>
            <a:r>
              <a:rPr lang="en-US" sz="2600" b="1" cap="small" dirty="0" smtClean="0">
                <a:solidFill>
                  <a:schemeClr val="tx2"/>
                </a:solidFill>
              </a:rPr>
              <a:t>   </a:t>
            </a:r>
            <a:r>
              <a:rPr lang="en-US" sz="1700" u="sng" cap="small" dirty="0" err="1" smtClean="0">
                <a:solidFill>
                  <a:srgbClr val="FF0000"/>
                </a:solidFill>
              </a:rPr>
              <a:t>Yerim</a:t>
            </a:r>
            <a:r>
              <a:rPr lang="en-US" sz="1700" u="sng" cap="small" dirty="0" smtClean="0">
                <a:solidFill>
                  <a:srgbClr val="FF0000"/>
                </a:solidFill>
              </a:rPr>
              <a:t> </a:t>
            </a:r>
            <a:r>
              <a:rPr lang="en-US" sz="1700" u="sng" cap="small" dirty="0" err="1" smtClean="0">
                <a:solidFill>
                  <a:srgbClr val="FF0000"/>
                </a:solidFill>
              </a:rPr>
              <a:t>seni</a:t>
            </a:r>
            <a:r>
              <a:rPr lang="en-US" sz="1700" u="sng" cap="small" dirty="0" smtClean="0">
                <a:solidFill>
                  <a:srgbClr val="FF0000"/>
                </a:solidFill>
              </a:rPr>
              <a:t> </a:t>
            </a:r>
            <a:r>
              <a:rPr lang="en-US" sz="1700" u="sng" cap="small" dirty="0" err="1" smtClean="0">
                <a:solidFill>
                  <a:srgbClr val="FF0000"/>
                </a:solidFill>
              </a:rPr>
              <a:t>kitap</a:t>
            </a:r>
            <a:r>
              <a:rPr lang="en-US" sz="1700" u="sng" cap="small" dirty="0" smtClean="0">
                <a:solidFill>
                  <a:srgbClr val="FF0000"/>
                </a:solidFill>
              </a:rPr>
              <a:t/>
            </a:r>
            <a:br>
              <a:rPr lang="en-US" sz="1700" u="sng" cap="small" dirty="0" smtClean="0">
                <a:solidFill>
                  <a:srgbClr val="FF000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PROJEYİ UYGULAYAN OKUL:</a:t>
            </a:r>
            <a:r>
              <a:rPr lang="en-US" sz="2600" b="1" cap="small" dirty="0" smtClean="0">
                <a:solidFill>
                  <a:schemeClr val="tx2"/>
                </a:solidFill>
              </a:rPr>
              <a:t> 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Oğuzlar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ortaokulu</a:t>
            </a:r>
            <a:r>
              <a:rPr lang="en-US" sz="1700" u="sng" cap="small" dirty="0" smtClean="0">
                <a:solidFill>
                  <a:srgbClr val="FF0000"/>
                </a:solidFill>
              </a:rPr>
              <a:t/>
            </a:r>
            <a:br>
              <a:rPr lang="en-US" sz="1700" u="sng" cap="small" dirty="0" smtClean="0">
                <a:solidFill>
                  <a:srgbClr val="FF000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PROJENİN AMACI</a:t>
            </a:r>
            <a:r>
              <a:rPr lang="en-US" sz="2600" b="1" cap="small" dirty="0" smtClean="0">
                <a:solidFill>
                  <a:schemeClr val="tx2"/>
                </a:solidFill>
              </a:rPr>
              <a:t>: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Öğrencilere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bilinçli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ve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etkili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okuma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alışkanlığı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kazandırmak</a:t>
            </a:r>
            <a:r>
              <a:rPr lang="en-US" sz="4400" u="sng" cap="small" dirty="0" smtClean="0">
                <a:solidFill>
                  <a:schemeClr val="tx2"/>
                </a:solidFill>
              </a:rPr>
              <a:t/>
            </a:r>
            <a:br>
              <a:rPr lang="en-US" sz="44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PROJENİN İÇERİĞİ:</a:t>
            </a:r>
            <a:r>
              <a:rPr lang="en-US" sz="2600" b="1" cap="small" dirty="0" smtClean="0">
                <a:solidFill>
                  <a:schemeClr val="tx2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Okunan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kitaplardan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öğrencileri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sınav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yapıp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başarılarına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göre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ödüllendirmek</a:t>
            </a:r>
            <a:r>
              <a:rPr lang="en-US" sz="1900" cap="small" dirty="0" smtClean="0">
                <a:solidFill>
                  <a:srgbClr val="FF0000"/>
                </a:solidFill>
              </a:rPr>
              <a:t>.</a:t>
            </a: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PROJEDE GÖREVLİ ÖĞRETMEN:</a:t>
            </a:r>
            <a:r>
              <a:rPr lang="en-US" sz="2600" b="1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Semra</a:t>
            </a:r>
            <a:r>
              <a:rPr lang="en-US" sz="1700" cap="small" dirty="0" smtClean="0">
                <a:solidFill>
                  <a:srgbClr val="FF0000"/>
                </a:solidFill>
              </a:rPr>
              <a:t> KİZİR ,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Arif</a:t>
            </a:r>
            <a:r>
              <a:rPr lang="en-US" sz="1700" cap="small" dirty="0" smtClean="0">
                <a:solidFill>
                  <a:srgbClr val="FF0000"/>
                </a:solidFill>
              </a:rPr>
              <a:t> ARAR</a:t>
            </a:r>
            <a:r>
              <a:rPr lang="en-US" sz="1700" u="sng" cap="small" dirty="0" smtClean="0">
                <a:solidFill>
                  <a:srgbClr val="FF0000"/>
                </a:solidFill>
              </a:rPr>
              <a:t/>
            </a:r>
            <a:br>
              <a:rPr lang="en-US" sz="1700" u="sng" cap="small" dirty="0" smtClean="0">
                <a:solidFill>
                  <a:srgbClr val="FF000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PROJEDE SINIF SEVİYESİ:</a:t>
            </a:r>
            <a:r>
              <a:rPr lang="en-US" sz="2600" b="1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700" b="1" cap="small" dirty="0" err="1" smtClean="0">
                <a:solidFill>
                  <a:srgbClr val="FF0000"/>
                </a:solidFill>
              </a:rPr>
              <a:t>Tüm</a:t>
            </a:r>
            <a:r>
              <a:rPr lang="en-US" sz="1700" b="1" cap="small" dirty="0" smtClean="0">
                <a:solidFill>
                  <a:srgbClr val="FF0000"/>
                </a:solidFill>
              </a:rPr>
              <a:t> S</a:t>
            </a:r>
            <a:r>
              <a:rPr lang="en-US" sz="1700" cap="small" dirty="0" smtClean="0">
                <a:solidFill>
                  <a:srgbClr val="FF0000"/>
                </a:solidFill>
              </a:rPr>
              <a:t>INIFLAR</a:t>
            </a:r>
            <a:r>
              <a:rPr lang="en-US" sz="1700" u="sng" cap="small" dirty="0" smtClean="0">
                <a:solidFill>
                  <a:srgbClr val="FF0000"/>
                </a:solidFill>
              </a:rPr>
              <a:t/>
            </a:r>
            <a:br>
              <a:rPr lang="en-US" sz="1700" u="sng" cap="small" dirty="0" smtClean="0">
                <a:solidFill>
                  <a:srgbClr val="FF000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PROJE UYGULAMA YERİ:</a:t>
            </a:r>
            <a:r>
              <a:rPr lang="en-US" sz="2600" b="1" cap="small" dirty="0" smtClean="0">
                <a:solidFill>
                  <a:schemeClr val="tx2"/>
                </a:solidFill>
              </a:rPr>
              <a:t>  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Okul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ve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Ev</a:t>
            </a:r>
            <a:r>
              <a:rPr lang="en-US" u="sng" cap="small" dirty="0" smtClean="0">
                <a:solidFill>
                  <a:srgbClr val="FF0000"/>
                </a:solidFill>
              </a:rPr>
              <a:t/>
            </a:r>
            <a:br>
              <a:rPr lang="en-US" u="sng" cap="small" dirty="0" smtClean="0">
                <a:solidFill>
                  <a:srgbClr val="FF000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BAŞLAMA TARİHİ:</a:t>
            </a:r>
            <a:r>
              <a:rPr lang="en-US" sz="2600" b="1" cap="small" dirty="0" smtClean="0">
                <a:solidFill>
                  <a:schemeClr val="tx2"/>
                </a:solidFill>
              </a:rPr>
              <a:t>  </a:t>
            </a:r>
            <a:r>
              <a:rPr lang="en-US" sz="1700" cap="small" dirty="0" smtClean="0">
                <a:solidFill>
                  <a:srgbClr val="FF0000"/>
                </a:solidFill>
              </a:rPr>
              <a:t>15.01.2015 </a:t>
            </a:r>
            <a:r>
              <a:rPr lang="en-US" sz="4400" u="sng" cap="small" dirty="0" smtClean="0">
                <a:solidFill>
                  <a:srgbClr val="FF0000"/>
                </a:solidFill>
              </a:rPr>
              <a:t/>
            </a:r>
            <a:br>
              <a:rPr lang="en-US" sz="4400" u="sng" cap="small" dirty="0" smtClean="0">
                <a:solidFill>
                  <a:srgbClr val="FF000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BİTİŞ TARİHİ:</a:t>
            </a:r>
            <a:r>
              <a:rPr lang="en-US" sz="2600" b="1" cap="small" dirty="0" smtClean="0">
                <a:solidFill>
                  <a:schemeClr val="tx2"/>
                </a:solidFill>
              </a:rPr>
              <a:t>  </a:t>
            </a:r>
            <a:r>
              <a:rPr lang="en-US" sz="1700" b="1" cap="small" dirty="0" smtClean="0">
                <a:solidFill>
                  <a:srgbClr val="FF0000"/>
                </a:solidFill>
              </a:rPr>
              <a:t>15</a:t>
            </a:r>
            <a:r>
              <a:rPr lang="en-US" sz="1700" cap="small" dirty="0" smtClean="0">
                <a:solidFill>
                  <a:srgbClr val="FF0000"/>
                </a:solidFill>
              </a:rPr>
              <a:t>.05.2015</a:t>
            </a:r>
            <a:r>
              <a:rPr lang="en-US" sz="4400" u="sng" cap="small" dirty="0" smtClean="0">
                <a:solidFill>
                  <a:srgbClr val="FF0000"/>
                </a:solidFill>
              </a:rPr>
              <a:t/>
            </a:r>
            <a:br>
              <a:rPr lang="en-US" sz="4400" u="sng" cap="small" dirty="0" smtClean="0">
                <a:solidFill>
                  <a:srgbClr val="FF000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600" b="1" u="sng" cap="small" dirty="0" smtClean="0">
                <a:solidFill>
                  <a:schemeClr val="tx2"/>
                </a:solidFill>
              </a:rPr>
              <a:t>PROJE SONUCUNDA KAZANIMLAR:</a:t>
            </a:r>
            <a:r>
              <a:rPr lang="en-US" sz="2600" b="1" cap="small" dirty="0" smtClean="0">
                <a:solidFill>
                  <a:schemeClr val="tx2"/>
                </a:solidFill>
              </a:rPr>
              <a:t>  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Etkili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ve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Bilinçli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kitap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okumayı</a:t>
            </a:r>
            <a:r>
              <a:rPr lang="en-US" sz="1700" cap="small" dirty="0" smtClean="0">
                <a:solidFill>
                  <a:srgbClr val="FF0000"/>
                </a:solidFill>
              </a:rPr>
              <a:t> ,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kitap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okuma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sevgisini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yaşamının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bir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parçası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haline</a:t>
            </a:r>
            <a:r>
              <a:rPr lang="en-US" sz="1700" cap="small" dirty="0" smtClean="0">
                <a:solidFill>
                  <a:srgbClr val="FF0000"/>
                </a:solidFill>
              </a:rPr>
              <a:t> </a:t>
            </a:r>
            <a:r>
              <a:rPr lang="en-US" sz="1700" cap="small" dirty="0" err="1" smtClean="0">
                <a:solidFill>
                  <a:srgbClr val="FF0000"/>
                </a:solidFill>
              </a:rPr>
              <a:t>getirir</a:t>
            </a:r>
            <a:r>
              <a:rPr lang="en-US" sz="17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85918" y="285728"/>
            <a:ext cx="7143800" cy="6286544"/>
          </a:xfrm>
        </p:spPr>
        <p:txBody>
          <a:bodyPr>
            <a:normAutofit fontScale="62500" lnSpcReduction="20000"/>
          </a:bodyPr>
          <a:lstStyle/>
          <a:p>
            <a:r>
              <a:rPr lang="tr-TR" sz="2900" b="1" u="sng" cap="small" dirty="0" smtClean="0">
                <a:solidFill>
                  <a:schemeClr val="tx2"/>
                </a:solidFill>
              </a:rPr>
              <a:t>PROJENİN ADI:</a:t>
            </a:r>
            <a:r>
              <a:rPr lang="en-US" sz="2900" b="1" cap="small" dirty="0" smtClean="0">
                <a:solidFill>
                  <a:schemeClr val="tx2"/>
                </a:solidFill>
              </a:rPr>
              <a:t>  </a:t>
            </a:r>
            <a:r>
              <a:rPr lang="en-US" sz="1900" b="1" u="sng" cap="small" dirty="0" smtClean="0">
                <a:solidFill>
                  <a:srgbClr val="00B0F0"/>
                </a:solidFill>
              </a:rPr>
              <a:t>English Fair</a:t>
            </a:r>
            <a:r>
              <a:rPr lang="en-US" u="sng" cap="small" dirty="0" smtClean="0">
                <a:solidFill>
                  <a:srgbClr val="00B0F0"/>
                </a:solidFill>
              </a:rPr>
              <a:t/>
            </a:r>
            <a:br>
              <a:rPr lang="en-US" u="sng" cap="small" dirty="0" smtClean="0">
                <a:solidFill>
                  <a:srgbClr val="00B0F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PROJEYİ UYGULAYAN OKUL:</a:t>
            </a:r>
            <a:r>
              <a:rPr lang="en-US" sz="2900" b="1" cap="small" dirty="0" smtClean="0">
                <a:solidFill>
                  <a:schemeClr val="tx2"/>
                </a:solidFill>
              </a:rPr>
              <a:t> 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Oğuzlar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ortaokulu</a:t>
            </a:r>
            <a:r>
              <a:rPr lang="en-US" sz="4400" u="sng" cap="small" dirty="0" smtClean="0">
                <a:solidFill>
                  <a:srgbClr val="00B0F0"/>
                </a:solidFill>
              </a:rPr>
              <a:t/>
            </a:r>
            <a:br>
              <a:rPr lang="en-US" sz="4400" u="sng" cap="small" dirty="0" smtClean="0">
                <a:solidFill>
                  <a:srgbClr val="00B0F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PROJENİN AMACI:</a:t>
            </a:r>
            <a:r>
              <a:rPr lang="en-US" sz="2900" b="1" cap="small" dirty="0" smtClean="0">
                <a:solidFill>
                  <a:schemeClr val="tx2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Öğrencilerin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ihtiyaçlarına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yönelik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ingilizceyi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kullanabilmeleri</a:t>
            </a:r>
            <a:r>
              <a:rPr lang="en-US" sz="4400" u="sng" cap="small" dirty="0" smtClean="0">
                <a:solidFill>
                  <a:schemeClr val="tx2"/>
                </a:solidFill>
              </a:rPr>
              <a:t/>
            </a:r>
            <a:br>
              <a:rPr lang="en-US" sz="44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PROJENİN İÇERİĞİ:</a:t>
            </a:r>
            <a:r>
              <a:rPr lang="en-US" sz="2900" b="1" cap="small" dirty="0" smtClean="0">
                <a:solidFill>
                  <a:schemeClr val="tx2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Oğrencilerin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hazırladıkları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özgün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çalışmaları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diğer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arkadaşlarına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sunması</a:t>
            </a:r>
            <a:r>
              <a:rPr lang="en-US" sz="4400" u="sng" cap="small" dirty="0" smtClean="0">
                <a:solidFill>
                  <a:schemeClr val="tx2"/>
                </a:solidFill>
              </a:rPr>
              <a:t/>
            </a:r>
            <a:br>
              <a:rPr lang="en-US" sz="44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PROJEDE GÖREVLİ ÖĞRETMEN:</a:t>
            </a:r>
            <a:r>
              <a:rPr lang="en-US" sz="2900" b="1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Esra</a:t>
            </a:r>
            <a:r>
              <a:rPr lang="en-US" sz="1900" cap="small" dirty="0" smtClean="0">
                <a:solidFill>
                  <a:srgbClr val="00B0F0"/>
                </a:solidFill>
              </a:rPr>
              <a:t> BİLGİN</a:t>
            </a:r>
            <a:r>
              <a:rPr lang="en-US" u="sng" cap="small" dirty="0" smtClean="0">
                <a:solidFill>
                  <a:srgbClr val="00B0F0"/>
                </a:solidFill>
              </a:rPr>
              <a:t/>
            </a:r>
            <a:br>
              <a:rPr lang="en-US" u="sng" cap="small" dirty="0" smtClean="0">
                <a:solidFill>
                  <a:srgbClr val="00B0F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PROJEDE SINIF SEVİYESİ:</a:t>
            </a:r>
            <a:r>
              <a:rPr lang="en-US" sz="2900" b="1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en-US" sz="1900" cap="small" dirty="0" smtClean="0">
                <a:solidFill>
                  <a:srgbClr val="00B0F0"/>
                </a:solidFill>
              </a:rPr>
              <a:t>5.6.7. 8. SINIFLAR</a:t>
            </a:r>
            <a:r>
              <a:rPr lang="en-US" sz="4400" u="sng" cap="small" dirty="0" smtClean="0">
                <a:solidFill>
                  <a:schemeClr val="tx2"/>
                </a:solidFill>
              </a:rPr>
              <a:t/>
            </a:r>
            <a:br>
              <a:rPr lang="en-US" sz="44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PROJE UYGULAMA YERİ:</a:t>
            </a:r>
            <a:r>
              <a:rPr lang="en-US" sz="2900" b="1" cap="small" dirty="0" smtClean="0">
                <a:solidFill>
                  <a:schemeClr val="tx2"/>
                </a:solidFill>
              </a:rPr>
              <a:t>  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Okul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bahçesi</a:t>
            </a:r>
            <a:r>
              <a:rPr lang="en-US" u="sng" cap="small" dirty="0" smtClean="0">
                <a:solidFill>
                  <a:srgbClr val="00B0F0"/>
                </a:solidFill>
              </a:rPr>
              <a:t/>
            </a:r>
            <a:br>
              <a:rPr lang="en-US" u="sng" cap="small" dirty="0" smtClean="0">
                <a:solidFill>
                  <a:srgbClr val="00B0F0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BAŞLAMA TARİHİ:</a:t>
            </a:r>
            <a:r>
              <a:rPr lang="en-US" sz="2900" b="1" cap="small" dirty="0" smtClean="0">
                <a:solidFill>
                  <a:schemeClr val="tx2"/>
                </a:solidFill>
              </a:rPr>
              <a:t>  </a:t>
            </a:r>
            <a:r>
              <a:rPr lang="en-US" sz="1900" b="1" cap="small" dirty="0" smtClean="0">
                <a:solidFill>
                  <a:srgbClr val="00B0F0"/>
                </a:solidFill>
              </a:rPr>
              <a:t>20</a:t>
            </a:r>
            <a:r>
              <a:rPr lang="en-US" sz="1900" cap="small" dirty="0" smtClean="0">
                <a:solidFill>
                  <a:srgbClr val="00B0F0"/>
                </a:solidFill>
              </a:rPr>
              <a:t>.05.2015 </a:t>
            </a:r>
            <a:r>
              <a:rPr lang="en-US" sz="4400" u="sng" cap="small" dirty="0" smtClean="0">
                <a:solidFill>
                  <a:schemeClr val="tx2"/>
                </a:solidFill>
              </a:rPr>
              <a:t/>
            </a:r>
            <a:br>
              <a:rPr lang="en-US" sz="44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BİTİŞ TARİHİ:</a:t>
            </a:r>
            <a:r>
              <a:rPr lang="en-US" sz="2900" b="1" cap="small" dirty="0" smtClean="0">
                <a:solidFill>
                  <a:schemeClr val="tx2"/>
                </a:solidFill>
              </a:rPr>
              <a:t>  </a:t>
            </a:r>
            <a:r>
              <a:rPr lang="en-US" sz="1900" b="1" cap="small" dirty="0" smtClean="0">
                <a:solidFill>
                  <a:srgbClr val="00B0F0"/>
                </a:solidFill>
              </a:rPr>
              <a:t>22</a:t>
            </a:r>
            <a:r>
              <a:rPr lang="en-US" sz="1900" cap="small" dirty="0" smtClean="0">
                <a:solidFill>
                  <a:srgbClr val="00B0F0"/>
                </a:solidFill>
              </a:rPr>
              <a:t>.05.2015</a:t>
            </a:r>
            <a:r>
              <a:rPr lang="en-US" sz="4400" u="sng" cap="small" dirty="0" smtClean="0">
                <a:solidFill>
                  <a:schemeClr val="tx2"/>
                </a:solidFill>
              </a:rPr>
              <a:t/>
            </a:r>
            <a:br>
              <a:rPr lang="en-US" sz="4400" u="sng" cap="small" dirty="0" smtClean="0">
                <a:solidFill>
                  <a:schemeClr val="tx2"/>
                </a:solidFill>
              </a:rPr>
            </a:b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r>
              <a:rPr lang="tr-TR" sz="2900" b="1" u="sng" cap="small" dirty="0" smtClean="0">
                <a:solidFill>
                  <a:schemeClr val="tx2"/>
                </a:solidFill>
              </a:rPr>
              <a:t>PROJE SONUCUNDA KAZANIMLAR:</a:t>
            </a:r>
            <a:r>
              <a:rPr lang="en-US" sz="2900" b="1" cap="small" dirty="0" smtClean="0">
                <a:solidFill>
                  <a:schemeClr val="tx2"/>
                </a:solidFill>
              </a:rPr>
              <a:t> 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İlgilerine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yönelik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özgün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çalışmalar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üretirler</a:t>
            </a:r>
            <a:r>
              <a:rPr lang="en-US" sz="1900" cap="small" dirty="0" smtClean="0">
                <a:solidFill>
                  <a:srgbClr val="00B0F0"/>
                </a:solidFill>
              </a:rPr>
              <a:t>.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Ürettiklerini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ingilizce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dilinde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sunarlar,basit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ingilizce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dialogları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başlatıp</a:t>
            </a:r>
            <a:r>
              <a:rPr lang="en-US" sz="1900" cap="small" dirty="0" smtClean="0">
                <a:solidFill>
                  <a:srgbClr val="00B0F0"/>
                </a:solidFill>
              </a:rPr>
              <a:t>,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bu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dialogları</a:t>
            </a:r>
            <a:r>
              <a:rPr lang="en-US" sz="1900" cap="small" dirty="0" smtClean="0">
                <a:solidFill>
                  <a:srgbClr val="00B0F0"/>
                </a:solidFill>
              </a:rPr>
              <a:t> </a:t>
            </a:r>
            <a:r>
              <a:rPr lang="en-US" sz="1900" cap="small" dirty="0" err="1" smtClean="0">
                <a:solidFill>
                  <a:srgbClr val="00B0F0"/>
                </a:solidFill>
              </a:rPr>
              <a:t>sürdürürler</a:t>
            </a:r>
            <a:r>
              <a:rPr lang="en-US" sz="1900" cap="small" dirty="0" smtClean="0">
                <a:solidFill>
                  <a:srgbClr val="00B0F0"/>
                </a:solidFill>
              </a:rPr>
              <a:t>.</a:t>
            </a:r>
            <a:r>
              <a:rPr lang="tr-TR" sz="4400" u="sng" cap="small" dirty="0" smtClean="0">
                <a:solidFill>
                  <a:schemeClr val="tx2"/>
                </a:solidFill>
              </a:rPr>
              <a:t/>
            </a:r>
            <a:br>
              <a:rPr lang="tr-TR" sz="4400" u="sng" cap="small" dirty="0" smtClean="0">
                <a:solidFill>
                  <a:schemeClr val="tx2"/>
                </a:solidFill>
              </a:rPr>
            </a:b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71604" y="214290"/>
            <a:ext cx="7286676" cy="6259662"/>
          </a:xfrm>
        </p:spPr>
        <p:txBody>
          <a:bodyPr>
            <a:normAutofit/>
          </a:bodyPr>
          <a:lstStyle/>
          <a:p>
            <a:r>
              <a:rPr lang="tr-TR" sz="1800" b="1" u="sng" cap="small" dirty="0" smtClean="0">
                <a:solidFill>
                  <a:schemeClr val="tx2"/>
                </a:solidFill>
              </a:rPr>
              <a:t>PROJENİN ADI:</a:t>
            </a:r>
            <a:r>
              <a:rPr lang="en-US" sz="1800" b="1" u="sng" cap="small" dirty="0" smtClean="0">
                <a:solidFill>
                  <a:schemeClr val="tx2"/>
                </a:solidFill>
              </a:rPr>
              <a:t>  </a:t>
            </a:r>
            <a:r>
              <a:rPr lang="en-US" sz="1200" u="sng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Alerjili</a:t>
            </a:r>
            <a:r>
              <a:rPr lang="en-US" sz="1200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u="sng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Yaşam</a:t>
            </a:r>
            <a:r>
              <a:rPr lang="en-US" sz="1200" u="sng" cap="small" dirty="0" smtClean="0">
                <a:solidFill>
                  <a:schemeClr val="tx2"/>
                </a:solidFill>
              </a:rPr>
              <a:t/>
            </a:r>
            <a:br>
              <a:rPr lang="en-US" sz="1200" u="sng" cap="small" dirty="0" smtClean="0">
                <a:solidFill>
                  <a:schemeClr val="tx2"/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PROJEYİ UYGULAYAN OKUL:</a:t>
            </a:r>
            <a:r>
              <a:rPr lang="en-US" sz="1800" b="1" u="sng" cap="small" dirty="0" smtClean="0">
                <a:solidFill>
                  <a:schemeClr val="tx2"/>
                </a:solidFill>
              </a:rPr>
              <a:t> 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Oğuzlar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ortaokulu</a:t>
            </a:r>
            <a:r>
              <a:rPr lang="en-US" sz="1800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1800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PROJENİN AMACI:</a:t>
            </a:r>
            <a:r>
              <a:rPr lang="en-US" sz="1800" b="1" u="sng" cap="small" dirty="0" smtClean="0">
                <a:solidFill>
                  <a:schemeClr val="tx2"/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Ailelere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ve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öğrencilere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bebeklik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çağı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alerjiyi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anlatmak</a:t>
            </a:r>
            <a:r>
              <a:rPr lang="en-US" sz="1800" u="sng" cap="small" dirty="0" smtClean="0">
                <a:solidFill>
                  <a:schemeClr val="tx2"/>
                </a:solidFill>
              </a:rPr>
              <a:t/>
            </a:r>
            <a:br>
              <a:rPr lang="en-US" sz="1800" u="sng" cap="small" dirty="0" smtClean="0">
                <a:solidFill>
                  <a:schemeClr val="tx2"/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PROJENİN İÇERİĞİ:</a:t>
            </a:r>
            <a:r>
              <a:rPr lang="en-US" sz="1800" b="1" u="sng" cap="small" dirty="0" smtClean="0">
                <a:solidFill>
                  <a:schemeClr val="tx2"/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Başta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süt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alerjisi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olmak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üzere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bebeklik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çağı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alerjileri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tanıtmak</a:t>
            </a:r>
            <a:r>
              <a:rPr lang="en-US" sz="1800" u="sng" cap="small" dirty="0" smtClean="0">
                <a:solidFill>
                  <a:schemeClr val="tx2"/>
                </a:solidFill>
              </a:rPr>
              <a:t/>
            </a:r>
            <a:br>
              <a:rPr lang="en-US" sz="1800" u="sng" cap="small" dirty="0" smtClean="0">
                <a:solidFill>
                  <a:schemeClr val="tx2"/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PROJEDE GÖREVLİ ÖĞRETMEN:</a:t>
            </a:r>
            <a:r>
              <a:rPr lang="en-US" sz="1800" b="1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Yasemin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MACİT</a:t>
            </a:r>
            <a:r>
              <a:rPr lang="en-US" sz="1800" u="sng" cap="small" dirty="0" smtClean="0">
                <a:solidFill>
                  <a:schemeClr val="tx2"/>
                </a:solidFill>
              </a:rPr>
              <a:t/>
            </a:r>
            <a:br>
              <a:rPr lang="en-US" sz="1800" u="sng" cap="small" dirty="0" smtClean="0">
                <a:solidFill>
                  <a:schemeClr val="tx2"/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PROJEDE SINIF SEVİYESİ:</a:t>
            </a:r>
            <a:r>
              <a:rPr lang="en-US" sz="1800" b="1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5.6. 7.ve 8. SINIFLAR</a:t>
            </a:r>
            <a:r>
              <a:rPr lang="en-US" sz="1200" u="sng" cap="small" dirty="0" smtClean="0">
                <a:solidFill>
                  <a:schemeClr val="tx2"/>
                </a:solidFill>
              </a:rPr>
              <a:t/>
            </a:r>
            <a:br>
              <a:rPr lang="en-US" sz="1200" u="sng" cap="small" dirty="0" smtClean="0">
                <a:solidFill>
                  <a:schemeClr val="tx2"/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PROJE UYGULAMA YERİ:</a:t>
            </a:r>
            <a:r>
              <a:rPr lang="en-US" sz="1800" b="1" u="sng" cap="small" dirty="0" smtClean="0">
                <a:solidFill>
                  <a:schemeClr val="tx2"/>
                </a:solidFill>
              </a:rPr>
              <a:t>  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sınıfla</a:t>
            </a:r>
            <a:r>
              <a:rPr lang="en-US" sz="18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1800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1800" u="sng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BAŞLAMA TARİHİ:</a:t>
            </a:r>
            <a:r>
              <a:rPr lang="en-US" sz="1800" b="1" u="sng" cap="small" dirty="0" smtClean="0">
                <a:solidFill>
                  <a:schemeClr val="tx2"/>
                </a:solidFill>
              </a:rPr>
              <a:t>  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02.03.2015 </a:t>
            </a:r>
            <a:r>
              <a:rPr lang="en-US" sz="1200" u="sng" cap="small" dirty="0" smtClean="0">
                <a:solidFill>
                  <a:schemeClr val="tx2"/>
                </a:solidFill>
              </a:rPr>
              <a:t/>
            </a:r>
            <a:br>
              <a:rPr lang="en-US" sz="1200" u="sng" cap="small" dirty="0" smtClean="0">
                <a:solidFill>
                  <a:schemeClr val="tx2"/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BİTİŞ TARİHİ:</a:t>
            </a:r>
            <a:r>
              <a:rPr lang="en-US" sz="1800" b="1" u="sng" cap="small" dirty="0" smtClean="0">
                <a:solidFill>
                  <a:schemeClr val="tx2"/>
                </a:solidFill>
              </a:rPr>
              <a:t>  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13.03.2015</a:t>
            </a:r>
            <a:r>
              <a:rPr lang="en-US" sz="1800" u="sng" cap="small" dirty="0" smtClean="0">
                <a:solidFill>
                  <a:schemeClr val="tx2"/>
                </a:solidFill>
              </a:rPr>
              <a:t/>
            </a:r>
            <a:br>
              <a:rPr lang="en-US" sz="1800" u="sng" cap="small" dirty="0" smtClean="0">
                <a:solidFill>
                  <a:schemeClr val="tx2"/>
                </a:solidFill>
              </a:rPr>
            </a:b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r>
              <a:rPr lang="tr-TR" sz="1800" b="1" u="sng" cap="small" dirty="0" smtClean="0">
                <a:solidFill>
                  <a:schemeClr val="tx2"/>
                </a:solidFill>
              </a:rPr>
              <a:t>PROJE SONUCUNDA KAZANIMLAR:</a:t>
            </a:r>
            <a:r>
              <a:rPr lang="en-US" sz="1800" b="1" u="sng" cap="small" dirty="0" smtClean="0">
                <a:solidFill>
                  <a:schemeClr val="tx2"/>
                </a:solidFill>
              </a:rPr>
              <a:t> 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Alerji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ile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mücadelede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öğrencilerin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bilgilendirilmesi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ve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bu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konuda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bilinç</a:t>
            </a:r>
            <a:r>
              <a:rPr lang="en-US" sz="1200" cap="smal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cap="smal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kazandırılması</a:t>
            </a:r>
            <a:r>
              <a:rPr lang="tr-TR" sz="1800" u="sng" cap="small" dirty="0" smtClean="0">
                <a:solidFill>
                  <a:schemeClr val="tx2"/>
                </a:solidFill>
              </a:rPr>
              <a:t/>
            </a:r>
            <a:br>
              <a:rPr lang="tr-TR" sz="1800" u="sng" cap="small" dirty="0" smtClean="0">
                <a:solidFill>
                  <a:schemeClr val="tx2"/>
                </a:solidFill>
              </a:rPr>
            </a:br>
            <a:endParaRPr lang="tr-TR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23</Words>
  <Application>Microsoft Office PowerPoint</Application>
  <PresentationFormat>Ekran Gösterisi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                          PROJENİN ADI:  Camilerimizi Tanıyoruz  PROJEYİ UYGULAYAN OKUL:  Oğuzlar ortaokulu  PROJENİN AMACI: Öğrencilere Camilerin Tanıtılması  PROJENİN İÇERİĞİ: Oğuzlardaki Camilerin Ziyaret Edilmesi  PROJEDE GÖREVLİ ÖĞRETMEN:  İzzet ŞAHİN  PROJEDE SINIF SEVİYESİ:  6. VE 7. sINIFLAR  PROJE UYGULAMA YERİ:   Oğuzlardaki Camiler  BAŞLAMA TARİHİ:  10.02.2015  BİTİŞ TARİHİ:  30.05.2015  PROJE SONUCUNDA KAZANIMLAR:  Öğrencilerin Camilerdeki bölümleri tanımaları camilerimize olan ilginin artırılması  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PROJENİN ADI: PROJEYİ UYGULAYAN OKUL: PROJENİN AMACI: PROJENİN İÇERİĞİ: PROJEDE GÖREVLİ ÖĞRETMEN: PROJEDE SINIF SEVİYESİ: PROJE UYGULAMA YERİ: BAŞLAMA TARİHİ: BİTİŞ TARİHİ: PROJE SONUCUNDA KAZANIMLAR:</dc:title>
  <dc:creator>Hp</dc:creator>
  <cp:lastModifiedBy>Hp</cp:lastModifiedBy>
  <cp:revision>35</cp:revision>
  <dcterms:created xsi:type="dcterms:W3CDTF">2014-12-22T09:02:04Z</dcterms:created>
  <dcterms:modified xsi:type="dcterms:W3CDTF">2015-01-21T11:07:40Z</dcterms:modified>
</cp:coreProperties>
</file>