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68EEB6-DB83-46EC-AE90-F60446C19152}" type="datetimeFigureOut">
              <a:rPr lang="tr-TR" smtClean="0"/>
              <a:pPr/>
              <a:t>21.01.2015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85918" y="642918"/>
            <a:ext cx="7143800" cy="5643602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ADI: Kitaplarımı Paylaşıyorum</a:t>
            </a:r>
            <a:br>
              <a:rPr lang="tr-TR" sz="2000" u="sng" dirty="0" smtClean="0"/>
            </a:br>
            <a:r>
              <a:rPr lang="tr-TR" sz="2000" u="sng" dirty="0" smtClean="0"/>
              <a:t>PROJEYİ UYGULAYAN </a:t>
            </a:r>
            <a:r>
              <a:rPr lang="tr-TR" sz="2000" u="sng" dirty="0" err="1" smtClean="0"/>
              <a:t>OKUL:Oğuzlar</a:t>
            </a:r>
            <a:r>
              <a:rPr lang="tr-TR" sz="2000" u="sng" dirty="0" smtClean="0"/>
              <a:t> Çok Programlı Anadolu Lisesi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AMACI:Okul</a:t>
            </a:r>
            <a:r>
              <a:rPr lang="tr-TR" sz="2000" u="sng" dirty="0" smtClean="0"/>
              <a:t> Kütüphanesinin Zenginleştirilmesi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İÇERİĞİ:KampanyalarDüzenleyerek</a:t>
            </a:r>
            <a:r>
              <a:rPr lang="tr-TR" sz="2000" u="sng" dirty="0" smtClean="0"/>
              <a:t> okulumuza kitap hediye edilmesi</a:t>
            </a:r>
            <a:br>
              <a:rPr lang="tr-TR" sz="2000" u="sng" dirty="0" smtClean="0"/>
            </a:br>
            <a:r>
              <a:rPr lang="tr-TR" sz="2000" u="sng" dirty="0" smtClean="0"/>
              <a:t>PROJEDE GÖREVLİ </a:t>
            </a:r>
            <a:r>
              <a:rPr lang="tr-TR" sz="2000" u="sng" dirty="0" err="1" smtClean="0"/>
              <a:t>ÖĞRETMEN:Mehmet</a:t>
            </a:r>
            <a:r>
              <a:rPr lang="tr-TR" sz="2000" u="sng" dirty="0" smtClean="0"/>
              <a:t> ERYÜZ-Selim DEMİREL</a:t>
            </a:r>
            <a:br>
              <a:rPr lang="tr-TR" sz="2000" u="sng" dirty="0" smtClean="0"/>
            </a:br>
            <a:r>
              <a:rPr lang="tr-TR" sz="2000" u="sng" dirty="0" smtClean="0"/>
              <a:t>PROJEDE SINIF SEVİYESİ:9/10/11/12 SINIFLAR</a:t>
            </a:r>
            <a:br>
              <a:rPr lang="tr-TR" sz="2000" u="sng" dirty="0" smtClean="0"/>
            </a:br>
            <a:r>
              <a:rPr lang="tr-TR" sz="2000" u="sng" dirty="0" smtClean="0"/>
              <a:t>PROJE UYGULAMA YERİ: Oğuzlar Çok Programlı Anadolu Lisesi</a:t>
            </a:r>
            <a:br>
              <a:rPr lang="tr-TR" sz="2000" u="sng" dirty="0" smtClean="0"/>
            </a:br>
            <a:r>
              <a:rPr lang="tr-TR" sz="2000" u="sng" dirty="0" smtClean="0"/>
              <a:t>BAŞLAMA TARİHİ:05/01/2015</a:t>
            </a:r>
            <a:br>
              <a:rPr lang="tr-TR" sz="2000" u="sng" dirty="0" smtClean="0"/>
            </a:br>
            <a:r>
              <a:rPr lang="tr-TR" sz="2000" u="sng" dirty="0" smtClean="0"/>
              <a:t>BİTİŞ TARİHİ:01/07/2015</a:t>
            </a:r>
            <a:br>
              <a:rPr lang="tr-TR" sz="2000" u="sng" dirty="0" smtClean="0"/>
            </a:br>
            <a:r>
              <a:rPr lang="tr-TR" sz="2000" u="sng" dirty="0" smtClean="0"/>
              <a:t>PROJE SONUCUNDA </a:t>
            </a:r>
            <a:r>
              <a:rPr lang="tr-TR" sz="2000" u="sng" dirty="0" err="1" smtClean="0"/>
              <a:t>KAZANIMLAR:Öğrencilerin</a:t>
            </a:r>
            <a:r>
              <a:rPr lang="tr-TR" sz="2000" u="sng" dirty="0" smtClean="0"/>
              <a:t> kitap sevgilerinin ve paylaşım duygularının  geliştirilmesi</a:t>
            </a:r>
            <a:br>
              <a:rPr lang="tr-TR" sz="2000" u="sng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14480" y="1571612"/>
            <a:ext cx="7143800" cy="5018562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ADI:Değerler</a:t>
            </a:r>
            <a:r>
              <a:rPr lang="tr-TR" sz="2000" u="sng" dirty="0" smtClean="0"/>
              <a:t> Eğitimi Gurubu</a:t>
            </a:r>
            <a:br>
              <a:rPr lang="tr-TR" sz="2000" u="sng" dirty="0" smtClean="0"/>
            </a:br>
            <a:r>
              <a:rPr lang="tr-TR" sz="2000" u="sng" dirty="0" smtClean="0"/>
              <a:t>PROJEYİ UYGULAYAN </a:t>
            </a:r>
            <a:r>
              <a:rPr lang="tr-TR" sz="2000" u="sng" dirty="0" err="1" smtClean="0"/>
              <a:t>OKUL:Oğuzlar</a:t>
            </a:r>
            <a:r>
              <a:rPr lang="tr-TR" sz="2000" u="sng" dirty="0" smtClean="0"/>
              <a:t> Çok Programlı </a:t>
            </a:r>
            <a:r>
              <a:rPr lang="tr-TR" sz="2000" u="sng" dirty="0"/>
              <a:t>A</a:t>
            </a:r>
            <a:r>
              <a:rPr lang="tr-TR" sz="2000" u="sng" dirty="0" smtClean="0"/>
              <a:t>nadolu </a:t>
            </a:r>
            <a:r>
              <a:rPr lang="tr-TR" sz="2000" u="sng" dirty="0"/>
              <a:t>L</a:t>
            </a:r>
            <a:r>
              <a:rPr lang="tr-TR" sz="2000" u="sng" dirty="0" smtClean="0"/>
              <a:t>isesi Müdürlüğü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AMACI:Öğrenci</a:t>
            </a:r>
            <a:r>
              <a:rPr lang="tr-TR" sz="2000" u="sng" dirty="0" smtClean="0"/>
              <a:t> Gurupları kullanarak değerler eğitimini etkin biçimde vermek.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İÇERİĞİ:Değerlerimizle</a:t>
            </a:r>
            <a:r>
              <a:rPr lang="tr-TR" sz="2000" u="sng" dirty="0" smtClean="0"/>
              <a:t> ilgili sunular hazırlanacak ve sınıflarda sunumlar yapılacak</a:t>
            </a:r>
            <a:br>
              <a:rPr lang="tr-TR" sz="2000" u="sng" dirty="0" smtClean="0"/>
            </a:br>
            <a:r>
              <a:rPr lang="tr-TR" sz="2000" u="sng" dirty="0" smtClean="0"/>
              <a:t>PROJEDE GÖREVLİ </a:t>
            </a:r>
            <a:r>
              <a:rPr lang="tr-TR" sz="2000" u="sng" dirty="0" err="1" smtClean="0"/>
              <a:t>ÖĞRETMEN:Gökhan</a:t>
            </a:r>
            <a:r>
              <a:rPr lang="tr-TR" sz="2000" u="sng" dirty="0" smtClean="0"/>
              <a:t> TURGUT</a:t>
            </a:r>
            <a:br>
              <a:rPr lang="tr-TR" sz="2000" u="sng" dirty="0" smtClean="0"/>
            </a:br>
            <a:r>
              <a:rPr lang="tr-TR" sz="2000" u="sng" dirty="0" smtClean="0"/>
              <a:t>PROJEDE SINIF SEVİYESİ:9/10/11/12</a:t>
            </a:r>
            <a:br>
              <a:rPr lang="tr-TR" sz="2000" u="sng" dirty="0" smtClean="0"/>
            </a:br>
            <a:r>
              <a:rPr lang="tr-TR" sz="2000" u="sng" dirty="0" smtClean="0"/>
              <a:t>PROJE UYGULAMA </a:t>
            </a:r>
            <a:r>
              <a:rPr lang="tr-TR" sz="2000" u="sng" dirty="0" err="1" smtClean="0"/>
              <a:t>YERİ:Oğuzlar</a:t>
            </a:r>
            <a:r>
              <a:rPr lang="tr-TR" sz="2000" u="sng" dirty="0" smtClean="0"/>
              <a:t> Çok Programlı Anadolu lisesi Müdürlüğü</a:t>
            </a:r>
            <a:br>
              <a:rPr lang="tr-TR" sz="2000" u="sng" dirty="0" smtClean="0"/>
            </a:br>
            <a:r>
              <a:rPr lang="tr-TR" sz="2000" u="sng" dirty="0" smtClean="0"/>
              <a:t>BAŞLAMA TARİHİ:05/01/2015</a:t>
            </a:r>
            <a:br>
              <a:rPr lang="tr-TR" sz="2000" u="sng" dirty="0" smtClean="0"/>
            </a:br>
            <a:r>
              <a:rPr lang="tr-TR" sz="2000" u="sng" dirty="0" smtClean="0"/>
              <a:t>BİTİŞ TARİHİ:01/07/2015</a:t>
            </a:r>
            <a:br>
              <a:rPr lang="tr-TR" sz="2000" u="sng" dirty="0" smtClean="0"/>
            </a:br>
            <a:r>
              <a:rPr lang="tr-TR" sz="2000" u="sng" dirty="0" smtClean="0"/>
              <a:t>PROJE SONUCUNDA </a:t>
            </a:r>
            <a:r>
              <a:rPr lang="tr-TR" sz="2000" u="sng" dirty="0" err="1" smtClean="0"/>
              <a:t>KAZANIMLAR:Proje</a:t>
            </a:r>
            <a:r>
              <a:rPr lang="tr-TR" sz="2000" u="sng" dirty="0" smtClean="0"/>
              <a:t> sonunda öğrenciler değerlerimizi içselleştirmiş olacak</a:t>
            </a:r>
            <a:br>
              <a:rPr lang="tr-TR" sz="2000" u="sng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43042" y="2714620"/>
            <a:ext cx="7143800" cy="5018562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ADI: Benim Spor Malzemelerim</a:t>
            </a:r>
            <a:br>
              <a:rPr lang="tr-TR" sz="2000" u="sng" dirty="0" smtClean="0"/>
            </a:br>
            <a:r>
              <a:rPr lang="tr-TR" sz="2000" u="sng" dirty="0" smtClean="0"/>
              <a:t>PROJEYİ UYGULAYAN </a:t>
            </a:r>
            <a:r>
              <a:rPr lang="tr-TR" sz="2000" u="sng" dirty="0" err="1" smtClean="0"/>
              <a:t>OKUL:Oğuzlar</a:t>
            </a:r>
            <a:r>
              <a:rPr lang="tr-TR" sz="2000" u="sng" dirty="0" smtClean="0"/>
              <a:t> Çok Programlı </a:t>
            </a:r>
            <a:r>
              <a:rPr lang="tr-TR" sz="2000" u="sng" dirty="0" err="1" smtClean="0"/>
              <a:t>anadolu</a:t>
            </a:r>
            <a:r>
              <a:rPr lang="tr-TR" sz="2000" u="sng" dirty="0" smtClean="0"/>
              <a:t> Lisesi Müdürlüğü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AMACI:Beden</a:t>
            </a:r>
            <a:r>
              <a:rPr lang="tr-TR" sz="2000" u="sng" dirty="0" smtClean="0"/>
              <a:t> Eğitimi dersi araç gereçlerini öğrencilerin tasarlaması ve yapması yoluyla öğrencilerimizin bu malzemeleri tanıması ve </a:t>
            </a:r>
            <a:r>
              <a:rPr lang="tr-TR" sz="2000" u="sng" dirty="0" err="1" smtClean="0"/>
              <a:t>amcına</a:t>
            </a:r>
            <a:r>
              <a:rPr lang="tr-TR" sz="2000" u="sng" dirty="0" smtClean="0"/>
              <a:t> uygun olarak kullanmayı öğrenmesi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İÇERİĞİ:Atık</a:t>
            </a:r>
            <a:r>
              <a:rPr lang="tr-TR" sz="2000" u="sng" dirty="0" smtClean="0"/>
              <a:t> Maddelerden spor malzemeleri yapılacak ve derslerde kullanılacak</a:t>
            </a:r>
            <a:br>
              <a:rPr lang="tr-TR" sz="2000" u="sng" dirty="0" smtClean="0"/>
            </a:br>
            <a:r>
              <a:rPr lang="tr-TR" sz="2000" u="sng" dirty="0" smtClean="0"/>
              <a:t>PROJEDE GÖREVLİ </a:t>
            </a:r>
            <a:r>
              <a:rPr lang="tr-TR" sz="2000" u="sng" dirty="0" err="1" smtClean="0"/>
              <a:t>ÖĞRETMEN:İbrahim</a:t>
            </a:r>
            <a:r>
              <a:rPr lang="tr-TR" sz="2000" u="sng" dirty="0" smtClean="0"/>
              <a:t> TUFAN </a:t>
            </a:r>
            <a:br>
              <a:rPr lang="tr-TR" sz="2000" u="sng" dirty="0" smtClean="0"/>
            </a:br>
            <a:r>
              <a:rPr lang="tr-TR" sz="2000" u="sng" dirty="0" smtClean="0"/>
              <a:t>PROJEDE SINIF SEVİYESİ:9/10/11/12</a:t>
            </a:r>
            <a:br>
              <a:rPr lang="tr-TR" sz="2000" u="sng" dirty="0" smtClean="0"/>
            </a:br>
            <a:r>
              <a:rPr lang="tr-TR" sz="2000" u="sng" dirty="0" smtClean="0"/>
              <a:t>PROJE UYGULAMA </a:t>
            </a:r>
            <a:r>
              <a:rPr lang="tr-TR" sz="2000" u="sng" dirty="0" err="1" smtClean="0"/>
              <a:t>YERİ:Oğuzlar</a:t>
            </a:r>
            <a:r>
              <a:rPr lang="tr-TR" sz="2000" u="sng" dirty="0" smtClean="0"/>
              <a:t> çok programlı  lisesi Müdürlüğü</a:t>
            </a:r>
            <a:br>
              <a:rPr lang="tr-TR" sz="2000" u="sng" dirty="0" smtClean="0"/>
            </a:br>
            <a:r>
              <a:rPr lang="tr-TR" sz="2000" u="sng" dirty="0" smtClean="0"/>
              <a:t>BAŞLAMA TARİHİ:05/01/2015</a:t>
            </a:r>
            <a:br>
              <a:rPr lang="tr-TR" sz="2000" u="sng" dirty="0" smtClean="0"/>
            </a:br>
            <a:r>
              <a:rPr lang="tr-TR" sz="2000" u="sng" dirty="0" smtClean="0"/>
              <a:t>BİTİŞ TARİHİ:01/07/2015</a:t>
            </a:r>
            <a:br>
              <a:rPr lang="tr-TR" sz="2000" u="sng" dirty="0" smtClean="0"/>
            </a:br>
            <a:r>
              <a:rPr lang="tr-TR" sz="2000" u="sng" dirty="0" smtClean="0"/>
              <a:t>PROJE SONUCUNDA </a:t>
            </a:r>
            <a:r>
              <a:rPr lang="tr-TR" sz="2000" u="sng" dirty="0" err="1" smtClean="0"/>
              <a:t>KAZANIMLAR:Proje</a:t>
            </a:r>
            <a:r>
              <a:rPr lang="tr-TR" sz="2000" u="sng" dirty="0" smtClean="0"/>
              <a:t> Sonunda Öğrencilerimiz spor malzemeleri konusunda daha itinalı davranacak ve geri dönüşüm bilinci kazandırılacak. </a:t>
            </a:r>
            <a:br>
              <a:rPr lang="tr-TR" sz="2000" u="sng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85918" y="2143116"/>
            <a:ext cx="7143800" cy="5018562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ADI:Kendi</a:t>
            </a:r>
            <a:r>
              <a:rPr lang="tr-TR" sz="2000" u="sng" dirty="0" smtClean="0"/>
              <a:t> Müzik Aletimi yapıyorum</a:t>
            </a:r>
            <a:br>
              <a:rPr lang="tr-TR" sz="2000" u="sng" dirty="0" smtClean="0"/>
            </a:br>
            <a:r>
              <a:rPr lang="tr-TR" sz="2000" u="sng" dirty="0" smtClean="0"/>
              <a:t>PROJEYİ UYGULAYAN </a:t>
            </a:r>
            <a:r>
              <a:rPr lang="tr-TR" sz="2000" u="sng" dirty="0" err="1" smtClean="0"/>
              <a:t>OKUL:Oğuzlar</a:t>
            </a:r>
            <a:r>
              <a:rPr lang="tr-TR" sz="2000" u="sng" dirty="0" smtClean="0"/>
              <a:t> çok programlı </a:t>
            </a:r>
            <a:r>
              <a:rPr lang="tr-TR" sz="2000" u="sng" dirty="0" err="1" smtClean="0"/>
              <a:t>anadolu</a:t>
            </a:r>
            <a:r>
              <a:rPr lang="tr-TR" sz="2000" u="sng" dirty="0" smtClean="0"/>
              <a:t> lisesi müdürlüğü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AMACI:öğrencilerin</a:t>
            </a:r>
            <a:r>
              <a:rPr lang="tr-TR" sz="2000" u="sng" dirty="0" smtClean="0"/>
              <a:t> ritim duygusu kazanmaları, motor becerilerinin gelişmesi, müzik sergilerinin gelişmesi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İÇERİĞİ:kolay</a:t>
            </a:r>
            <a:r>
              <a:rPr lang="tr-TR" sz="2000" u="sng" dirty="0" smtClean="0"/>
              <a:t> bulunan materyaller kullanılarak müzik aleti yapılacak</a:t>
            </a:r>
            <a:br>
              <a:rPr lang="tr-TR" sz="2000" u="sng" dirty="0" smtClean="0"/>
            </a:br>
            <a:r>
              <a:rPr lang="tr-TR" sz="2000" u="sng" dirty="0" smtClean="0"/>
              <a:t>PROJEDE GÖREVLİ </a:t>
            </a:r>
            <a:r>
              <a:rPr lang="tr-TR" sz="2000" u="sng" dirty="0" err="1" smtClean="0"/>
              <a:t>ÖĞRETMEN:merve</a:t>
            </a:r>
            <a:r>
              <a:rPr lang="tr-TR" sz="2000" u="sng" dirty="0" smtClean="0"/>
              <a:t> gece- </a:t>
            </a:r>
            <a:r>
              <a:rPr lang="tr-TR" sz="2000" u="sng" dirty="0" err="1" smtClean="0"/>
              <a:t>ömer</a:t>
            </a:r>
            <a:r>
              <a:rPr lang="tr-TR" sz="2000" u="sng" dirty="0" smtClean="0"/>
              <a:t> </a:t>
            </a:r>
            <a:r>
              <a:rPr lang="tr-TR" sz="2000" u="sng" dirty="0" err="1" smtClean="0"/>
              <a:t>çiftoğlu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PROJEDE SINIF </a:t>
            </a:r>
            <a:r>
              <a:rPr lang="tr-TR" sz="2000" u="sng" dirty="0" err="1" smtClean="0"/>
              <a:t>SEVİYESİ:özel</a:t>
            </a:r>
            <a:r>
              <a:rPr lang="tr-TR" sz="2000" u="sng" dirty="0" smtClean="0"/>
              <a:t> eğitim sınıfı</a:t>
            </a:r>
            <a:br>
              <a:rPr lang="tr-TR" sz="2000" u="sng" dirty="0" smtClean="0"/>
            </a:br>
            <a:r>
              <a:rPr lang="tr-TR" sz="2000" u="sng" dirty="0" smtClean="0"/>
              <a:t>PROJE UYGULAMA </a:t>
            </a:r>
            <a:r>
              <a:rPr lang="tr-TR" sz="2000" u="sng" dirty="0" err="1" smtClean="0"/>
              <a:t>YERİ:oğuzlar</a:t>
            </a:r>
            <a:r>
              <a:rPr lang="tr-TR" sz="2000" u="sng" dirty="0" smtClean="0"/>
              <a:t> çok programlı </a:t>
            </a:r>
            <a:r>
              <a:rPr lang="tr-TR" sz="2000" u="sng" dirty="0" err="1" smtClean="0"/>
              <a:t>anadolu</a:t>
            </a:r>
            <a:r>
              <a:rPr lang="tr-TR" sz="2000" u="sng" dirty="0" smtClean="0"/>
              <a:t> lisesi müdürlüğü</a:t>
            </a:r>
            <a:br>
              <a:rPr lang="tr-TR" sz="2000" u="sng" dirty="0" smtClean="0"/>
            </a:br>
            <a:r>
              <a:rPr lang="tr-TR" sz="2000" u="sng" dirty="0" smtClean="0"/>
              <a:t>BAŞLAMA TARİHİ:05/01/2015</a:t>
            </a:r>
            <a:br>
              <a:rPr lang="tr-TR" sz="2000" u="sng" dirty="0" smtClean="0"/>
            </a:br>
            <a:r>
              <a:rPr lang="tr-TR" sz="2000" u="sng" dirty="0" smtClean="0"/>
              <a:t>BİTİŞ TARİHİ:01/07/2015</a:t>
            </a:r>
            <a:br>
              <a:rPr lang="tr-TR" sz="2000" u="sng" dirty="0" smtClean="0"/>
            </a:br>
            <a:r>
              <a:rPr lang="tr-TR" sz="2000" u="sng" dirty="0" smtClean="0"/>
              <a:t>PROJE SONUCUNDA </a:t>
            </a:r>
            <a:r>
              <a:rPr lang="tr-TR" sz="2000" u="sng" dirty="0" err="1" smtClean="0"/>
              <a:t>KAZANIMLAR:Proje</a:t>
            </a:r>
            <a:r>
              <a:rPr lang="tr-TR" sz="2000" u="sng" dirty="0" smtClean="0"/>
              <a:t> sonunda öğrencilerde ritim uygusu ve müzik sevgisi gelişmiş olacak.</a:t>
            </a:r>
            <a:br>
              <a:rPr lang="tr-TR" sz="2000" u="sng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857356" y="1142984"/>
            <a:ext cx="7143800" cy="5018562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ADI:GEOMETRİ AĞACI</a:t>
            </a:r>
            <a:br>
              <a:rPr lang="tr-TR" sz="2000" u="sng" dirty="0" smtClean="0"/>
            </a:br>
            <a:r>
              <a:rPr lang="tr-TR" sz="2000" u="sng" dirty="0" smtClean="0"/>
              <a:t>PROJEYİ UYGULAYAN </a:t>
            </a:r>
            <a:r>
              <a:rPr lang="tr-TR" sz="2000" u="sng" dirty="0" err="1" smtClean="0"/>
              <a:t>OKUL:Oğuzlar</a:t>
            </a:r>
            <a:r>
              <a:rPr lang="tr-TR" sz="2000" u="sng" dirty="0" smtClean="0"/>
              <a:t> çok programlı </a:t>
            </a:r>
            <a:r>
              <a:rPr lang="tr-TR" sz="2000" u="sng" dirty="0" err="1" smtClean="0"/>
              <a:t>anadolu</a:t>
            </a:r>
            <a:r>
              <a:rPr lang="tr-TR" sz="2000" u="sng" dirty="0" smtClean="0"/>
              <a:t> lisesi müdürlüğü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AMACI:Geometrik</a:t>
            </a:r>
            <a:r>
              <a:rPr lang="tr-TR" sz="2000" u="sng" dirty="0" smtClean="0"/>
              <a:t> şekil ve formüllerin etkin olarak öğretilmesi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İÇERİĞİ:Geometri</a:t>
            </a:r>
            <a:r>
              <a:rPr lang="tr-TR" sz="2000" u="sng" dirty="0" smtClean="0"/>
              <a:t> Ağacı oluşturulacak dallarına geometrik formüller </a:t>
            </a:r>
            <a:r>
              <a:rPr lang="tr-TR" sz="2000" u="sng" dirty="0" err="1" smtClean="0"/>
              <a:t>yapıştılıcak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PROJEDE GÖREVLİ </a:t>
            </a:r>
            <a:r>
              <a:rPr lang="tr-TR" sz="2000" u="sng" dirty="0" err="1" smtClean="0"/>
              <a:t>ÖĞRETMEN:Murat</a:t>
            </a:r>
            <a:r>
              <a:rPr lang="tr-TR" sz="2000" u="sng" dirty="0" smtClean="0"/>
              <a:t> ÇAĞLAR –Ebru YILMAZ</a:t>
            </a:r>
            <a:br>
              <a:rPr lang="tr-TR" sz="2000" u="sng" dirty="0" smtClean="0"/>
            </a:br>
            <a:r>
              <a:rPr lang="tr-TR" sz="2000" u="sng" dirty="0" smtClean="0"/>
              <a:t>PROJEDE SINIF SEVİYESİ:9/10/11/12. SINIFLAR</a:t>
            </a:r>
            <a:br>
              <a:rPr lang="tr-TR" sz="2000" u="sng" dirty="0" smtClean="0"/>
            </a:br>
            <a:r>
              <a:rPr lang="tr-TR" sz="2000" u="sng" dirty="0" smtClean="0"/>
              <a:t>PROJE UYGULAMA YERİ: Oğuzlar çok programlı </a:t>
            </a:r>
            <a:r>
              <a:rPr lang="tr-TR" sz="2000" u="sng" dirty="0" err="1" smtClean="0"/>
              <a:t>anadolu</a:t>
            </a:r>
            <a:r>
              <a:rPr lang="tr-TR" sz="2000" u="sng" dirty="0" smtClean="0"/>
              <a:t> lisesi </a:t>
            </a:r>
            <a:br>
              <a:rPr lang="tr-TR" sz="2000" u="sng" dirty="0" smtClean="0"/>
            </a:br>
            <a:r>
              <a:rPr lang="tr-TR" sz="2000" u="sng" dirty="0" smtClean="0"/>
              <a:t>BAŞLAMA TARİHİ:05/01/2015</a:t>
            </a:r>
            <a:br>
              <a:rPr lang="tr-TR" sz="2000" u="sng" dirty="0" smtClean="0"/>
            </a:br>
            <a:r>
              <a:rPr lang="tr-TR" sz="2000" u="sng" dirty="0" smtClean="0"/>
              <a:t>BİTİŞ TARİHİ:01/07/2015</a:t>
            </a:r>
            <a:br>
              <a:rPr lang="tr-TR" sz="2000" u="sng" dirty="0" smtClean="0"/>
            </a:br>
            <a:r>
              <a:rPr lang="tr-TR" sz="2000" u="sng" dirty="0" smtClean="0"/>
              <a:t>PROJE SONUCUNDA </a:t>
            </a:r>
            <a:r>
              <a:rPr lang="tr-TR" sz="2000" u="sng" dirty="0" err="1" smtClean="0"/>
              <a:t>KAZANIMLAR:Geometriye</a:t>
            </a:r>
            <a:r>
              <a:rPr lang="tr-TR" sz="2000" u="sng" dirty="0" smtClean="0"/>
              <a:t> olan ilgiyi artırmak.</a:t>
            </a:r>
            <a:br>
              <a:rPr lang="tr-TR" sz="2000" u="sng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14480" y="1500174"/>
            <a:ext cx="7143800" cy="5018562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ADI:Flozofları</a:t>
            </a:r>
            <a:r>
              <a:rPr lang="tr-TR" sz="2000" u="sng" dirty="0" smtClean="0"/>
              <a:t> tanıyalım</a:t>
            </a:r>
            <a:br>
              <a:rPr lang="tr-TR" sz="2000" u="sng" dirty="0" smtClean="0"/>
            </a:br>
            <a:r>
              <a:rPr lang="tr-TR" sz="2000" u="sng" dirty="0" smtClean="0"/>
              <a:t>PROJEYİ UYGULAYAN </a:t>
            </a:r>
            <a:r>
              <a:rPr lang="tr-TR" sz="2000" u="sng" dirty="0" err="1" smtClean="0"/>
              <a:t>OKUL:Oğuzlar</a:t>
            </a:r>
            <a:r>
              <a:rPr lang="tr-TR" sz="2000" u="sng" dirty="0" smtClean="0"/>
              <a:t> çok programlı </a:t>
            </a:r>
            <a:r>
              <a:rPr lang="tr-TR" sz="2000" u="sng" dirty="0" err="1" smtClean="0"/>
              <a:t>anadolu</a:t>
            </a:r>
            <a:r>
              <a:rPr lang="tr-TR" sz="2000" u="sng" dirty="0" smtClean="0"/>
              <a:t> lisesi müdürlüğü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AMACI:Felsefe</a:t>
            </a:r>
            <a:r>
              <a:rPr lang="tr-TR" sz="2000" u="sng" dirty="0" smtClean="0"/>
              <a:t> ve filozoflar hakkında öğrencilerin bilinç ve bilgisini artırmak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İÇERİĞİ:Sunumlar</a:t>
            </a:r>
            <a:r>
              <a:rPr lang="tr-TR" sz="2000" u="sng" dirty="0" smtClean="0"/>
              <a:t> hazırlanarak ilgili sınıflarda tanıtımlar yapılacak.</a:t>
            </a:r>
            <a:br>
              <a:rPr lang="tr-TR" sz="2000" u="sng" dirty="0" smtClean="0"/>
            </a:br>
            <a:r>
              <a:rPr lang="tr-TR" sz="2000" u="sng" dirty="0" smtClean="0"/>
              <a:t>PROJEDE GÖREVLİ </a:t>
            </a:r>
            <a:r>
              <a:rPr lang="tr-TR" sz="2000" u="sng" dirty="0" err="1" smtClean="0"/>
              <a:t>ÖĞRETMEN:Sefa</a:t>
            </a:r>
            <a:r>
              <a:rPr lang="tr-TR" sz="2000" u="sng" dirty="0" smtClean="0"/>
              <a:t> KAKİS</a:t>
            </a:r>
            <a:br>
              <a:rPr lang="tr-TR" sz="2000" u="sng" dirty="0" smtClean="0"/>
            </a:br>
            <a:r>
              <a:rPr lang="tr-TR" sz="2000" u="sng" dirty="0" smtClean="0"/>
              <a:t>PROJEDE SINIF SEVİYESİ: 11-12 </a:t>
            </a:r>
            <a:br>
              <a:rPr lang="tr-TR" sz="2000" u="sng" dirty="0" smtClean="0"/>
            </a:br>
            <a:r>
              <a:rPr lang="tr-TR" sz="2000" u="sng" dirty="0" smtClean="0"/>
              <a:t>PROJE UYGULAMA </a:t>
            </a:r>
            <a:r>
              <a:rPr lang="tr-TR" sz="2000" u="sng" dirty="0" err="1" smtClean="0"/>
              <a:t>YERİ:Oğuzlar</a:t>
            </a:r>
            <a:r>
              <a:rPr lang="tr-TR" sz="2000" u="sng" dirty="0" smtClean="0"/>
              <a:t> çok programlı </a:t>
            </a:r>
            <a:r>
              <a:rPr lang="tr-TR" sz="2000" u="sng" dirty="0" err="1" smtClean="0"/>
              <a:t>anadolu</a:t>
            </a:r>
            <a:r>
              <a:rPr lang="tr-TR" sz="2000" u="sng" dirty="0" smtClean="0"/>
              <a:t> lisesi</a:t>
            </a:r>
            <a:br>
              <a:rPr lang="tr-TR" sz="2000" u="sng" dirty="0" smtClean="0"/>
            </a:br>
            <a:r>
              <a:rPr lang="tr-TR" sz="2000" u="sng" dirty="0" smtClean="0"/>
              <a:t>BAŞLAMA TARİHİ:05/01/2015</a:t>
            </a:r>
            <a:br>
              <a:rPr lang="tr-TR" sz="2000" u="sng" dirty="0" smtClean="0"/>
            </a:br>
            <a:r>
              <a:rPr lang="tr-TR" sz="2000" u="sng" dirty="0" smtClean="0"/>
              <a:t>BİTİŞ TARİHİ:01/07/2015</a:t>
            </a:r>
            <a:br>
              <a:rPr lang="tr-TR" sz="2000" u="sng" dirty="0" smtClean="0"/>
            </a:br>
            <a:r>
              <a:rPr lang="tr-TR" sz="2000" u="sng" dirty="0" smtClean="0"/>
              <a:t>PROJE SONUCUNDA </a:t>
            </a:r>
            <a:r>
              <a:rPr lang="tr-TR" sz="2000" u="sng" dirty="0" err="1" smtClean="0"/>
              <a:t>KAZANIMLAR:proje</a:t>
            </a:r>
            <a:r>
              <a:rPr lang="tr-TR" sz="2000" u="sng" dirty="0" smtClean="0"/>
              <a:t> sonunda öğrencilerin filozoflar hakkında bilgi sahibi olacaklar</a:t>
            </a:r>
            <a:br>
              <a:rPr lang="tr-TR" sz="2000" u="sng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14480" y="0"/>
            <a:ext cx="7143800" cy="6375860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ADI:Tarihde</a:t>
            </a:r>
            <a:r>
              <a:rPr lang="tr-TR" sz="2000" u="sng" dirty="0"/>
              <a:t> </a:t>
            </a:r>
            <a:r>
              <a:rPr lang="tr-TR" sz="2000" u="sng" dirty="0" smtClean="0"/>
              <a:t>İz Bırakanlar</a:t>
            </a:r>
            <a:br>
              <a:rPr lang="tr-TR" sz="2000" u="sng" dirty="0" smtClean="0"/>
            </a:br>
            <a:r>
              <a:rPr lang="tr-TR" sz="2000" u="sng" dirty="0" smtClean="0"/>
              <a:t>PROJEYİ UYGULAYAN </a:t>
            </a:r>
            <a:r>
              <a:rPr lang="tr-TR" sz="2000" u="sng" dirty="0" err="1" smtClean="0"/>
              <a:t>OKUL:Oğuzlar</a:t>
            </a:r>
            <a:r>
              <a:rPr lang="tr-TR" sz="2000" u="sng" dirty="0" smtClean="0"/>
              <a:t> Çok Programlı Anadolu Lisesi müdürlüğü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AMACI:Önemli</a:t>
            </a:r>
            <a:r>
              <a:rPr lang="tr-TR" sz="2000" u="sng" dirty="0" smtClean="0"/>
              <a:t> tarihi kişilerin öğrencilere tanıtılması yoluyla tarihe olan ilgiyi </a:t>
            </a:r>
            <a:r>
              <a:rPr lang="tr-TR" sz="2000" u="sng" dirty="0" err="1" smtClean="0"/>
              <a:t>vetarih</a:t>
            </a:r>
            <a:r>
              <a:rPr lang="tr-TR" sz="2000" u="sng" dirty="0" smtClean="0"/>
              <a:t> bilincini artırmak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İÇERİĞİ:Sunumlar</a:t>
            </a:r>
            <a:r>
              <a:rPr lang="tr-TR" sz="2000" u="sng" dirty="0"/>
              <a:t> </a:t>
            </a:r>
            <a:r>
              <a:rPr lang="tr-TR" sz="2000" u="sng" dirty="0" smtClean="0"/>
              <a:t>Hazırlanarak tarihi kişilikler tanıtılacak , koridorlarda resimler asılacak.</a:t>
            </a:r>
            <a:br>
              <a:rPr lang="tr-TR" sz="2000" u="sng" dirty="0" smtClean="0"/>
            </a:br>
            <a:r>
              <a:rPr lang="tr-TR" sz="2000" u="sng" dirty="0" smtClean="0"/>
              <a:t>PROJEDE GÖREVLİ </a:t>
            </a:r>
            <a:r>
              <a:rPr lang="tr-TR" sz="2000" u="sng" dirty="0" err="1" smtClean="0"/>
              <a:t>ÖĞRETMEN:Cengiz</a:t>
            </a:r>
            <a:r>
              <a:rPr lang="tr-TR" sz="2000" u="sng" dirty="0" smtClean="0"/>
              <a:t> TOPTAŞ</a:t>
            </a:r>
            <a:br>
              <a:rPr lang="tr-TR" sz="2000" u="sng" dirty="0" smtClean="0"/>
            </a:br>
            <a:r>
              <a:rPr lang="tr-TR" sz="2000" u="sng" dirty="0" smtClean="0"/>
              <a:t>PROJEDE SINIF SEVİYESİ:9/10/11/12</a:t>
            </a:r>
            <a:br>
              <a:rPr lang="tr-TR" sz="2000" u="sng" dirty="0" smtClean="0"/>
            </a:br>
            <a:r>
              <a:rPr lang="tr-TR" sz="2000" u="sng" dirty="0" smtClean="0"/>
              <a:t>PROJE UYGULAMA </a:t>
            </a:r>
            <a:r>
              <a:rPr lang="tr-TR" sz="2000" u="sng" dirty="0" err="1" smtClean="0"/>
              <a:t>YERİ:Oğuzlar</a:t>
            </a:r>
            <a:r>
              <a:rPr lang="tr-TR" sz="2000" u="sng" dirty="0" smtClean="0"/>
              <a:t> çok programlı </a:t>
            </a:r>
            <a:r>
              <a:rPr lang="tr-TR" sz="2000" u="sng" dirty="0" err="1" smtClean="0"/>
              <a:t>anadolu</a:t>
            </a:r>
            <a:r>
              <a:rPr lang="tr-TR" sz="2000" u="sng" dirty="0" smtClean="0"/>
              <a:t> lisesi </a:t>
            </a:r>
            <a:br>
              <a:rPr lang="tr-TR" sz="2000" u="sng" dirty="0" smtClean="0"/>
            </a:br>
            <a:r>
              <a:rPr lang="tr-TR" sz="2000" u="sng" dirty="0" smtClean="0"/>
              <a:t>BAŞLAMA TARİHİ:05/01/2015</a:t>
            </a:r>
            <a:br>
              <a:rPr lang="tr-TR" sz="2000" u="sng" dirty="0" smtClean="0"/>
            </a:br>
            <a:r>
              <a:rPr lang="tr-TR" sz="2000" u="sng" dirty="0" smtClean="0"/>
              <a:t>BİTİŞ TARİHİ:01/07/2015</a:t>
            </a:r>
            <a:br>
              <a:rPr lang="tr-TR" sz="2000" u="sng" dirty="0" smtClean="0"/>
            </a:br>
            <a:r>
              <a:rPr lang="tr-TR" sz="2000" u="sng" dirty="0" smtClean="0"/>
              <a:t>PROJE SONUCUNDA </a:t>
            </a:r>
            <a:r>
              <a:rPr lang="tr-TR" sz="2000" u="sng" dirty="0" err="1" smtClean="0"/>
              <a:t>KAZANIMLAR:Proje</a:t>
            </a:r>
            <a:r>
              <a:rPr lang="tr-TR" sz="2000" u="sng" dirty="0" smtClean="0"/>
              <a:t> sonunda öğrenciler önemli tarihi kişilikler hakkında bilgi sahibi 0lmak.</a:t>
            </a:r>
            <a:br>
              <a:rPr lang="tr-TR" sz="2000" u="sng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14480" y="1428736"/>
            <a:ext cx="7143800" cy="5018562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ADI:Benim</a:t>
            </a:r>
            <a:r>
              <a:rPr lang="tr-TR" sz="2000" u="sng" dirty="0" smtClean="0"/>
              <a:t> Programım</a:t>
            </a:r>
            <a:br>
              <a:rPr lang="tr-TR" sz="2000" u="sng" dirty="0" smtClean="0"/>
            </a:br>
            <a:r>
              <a:rPr lang="tr-TR" sz="2000" u="sng" dirty="0" smtClean="0"/>
              <a:t>PROJEYİ UYGULAYAN </a:t>
            </a:r>
            <a:r>
              <a:rPr lang="tr-TR" sz="2000" u="sng" dirty="0" err="1" smtClean="0"/>
              <a:t>OKUL:Oğuzlar</a:t>
            </a:r>
            <a:r>
              <a:rPr lang="tr-TR" sz="2000" u="sng" dirty="0" smtClean="0"/>
              <a:t> çok programlı </a:t>
            </a:r>
            <a:r>
              <a:rPr lang="tr-TR" sz="2000" u="sng" dirty="0" err="1" smtClean="0"/>
              <a:t>anadolu</a:t>
            </a:r>
            <a:r>
              <a:rPr lang="tr-TR" sz="2000" u="sng" dirty="0" smtClean="0"/>
              <a:t> lisesi müdürlüğü</a:t>
            </a:r>
            <a:br>
              <a:rPr lang="tr-TR" sz="2000" u="sng" dirty="0" smtClean="0"/>
            </a:br>
            <a:r>
              <a:rPr lang="tr-TR" sz="2000" u="sng" dirty="0" smtClean="0"/>
              <a:t>PROJENİN AMACI: Mini Excel Programları Yaparak  öğrencilerimizin programcılığa ilk adımı atmalarını sağlamak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İÇERİĞİ:Öğrenci</a:t>
            </a:r>
            <a:r>
              <a:rPr lang="tr-TR" sz="2000" u="sng" dirty="0" smtClean="0"/>
              <a:t> grupları oluşturulacak ve bu gruplar </a:t>
            </a:r>
            <a:r>
              <a:rPr lang="tr-TR" sz="2000" u="sng" dirty="0" err="1" smtClean="0"/>
              <a:t>excel</a:t>
            </a:r>
            <a:r>
              <a:rPr lang="tr-TR" sz="2000" u="sng" dirty="0" smtClean="0"/>
              <a:t> eğitimi alacak . Eğitimden sonra adım adım program yazılacak.</a:t>
            </a:r>
            <a:br>
              <a:rPr lang="tr-TR" sz="2000" u="sng" dirty="0" smtClean="0"/>
            </a:br>
            <a:r>
              <a:rPr lang="tr-TR" sz="2000" u="sng" dirty="0" smtClean="0"/>
              <a:t>PROJEDE GÖREVLİ </a:t>
            </a:r>
            <a:r>
              <a:rPr lang="tr-TR" sz="2000" u="sng" dirty="0" err="1" smtClean="0"/>
              <a:t>ÖĞRETMEN:Osman</a:t>
            </a:r>
            <a:r>
              <a:rPr lang="tr-TR" sz="2000" u="sng" dirty="0" smtClean="0"/>
              <a:t> SATAR</a:t>
            </a:r>
            <a:br>
              <a:rPr lang="tr-TR" sz="2000" u="sng" dirty="0" smtClean="0"/>
            </a:br>
            <a:r>
              <a:rPr lang="tr-TR" sz="2000" u="sng" dirty="0" smtClean="0"/>
              <a:t>PROJEDE SINIF SEVİYESİ:9/10/11/12</a:t>
            </a:r>
            <a:br>
              <a:rPr lang="tr-TR" sz="2000" u="sng" dirty="0" smtClean="0"/>
            </a:br>
            <a:r>
              <a:rPr lang="tr-TR" sz="2000" u="sng" dirty="0" smtClean="0"/>
              <a:t>PROJE UYGULAMA </a:t>
            </a:r>
            <a:r>
              <a:rPr lang="tr-TR" sz="2000" u="sng" dirty="0" err="1" smtClean="0"/>
              <a:t>YERİ:Oğuzlar</a:t>
            </a:r>
            <a:r>
              <a:rPr lang="tr-TR" sz="2000" u="sng" dirty="0" smtClean="0"/>
              <a:t> Çok programlı </a:t>
            </a:r>
            <a:r>
              <a:rPr lang="tr-TR" sz="2000" u="sng" dirty="0" err="1" smtClean="0"/>
              <a:t>anadolu</a:t>
            </a:r>
            <a:r>
              <a:rPr lang="tr-TR" sz="2000" u="sng" dirty="0" smtClean="0"/>
              <a:t> lisesi </a:t>
            </a:r>
            <a:br>
              <a:rPr lang="tr-TR" sz="2000" u="sng" dirty="0" smtClean="0"/>
            </a:br>
            <a:r>
              <a:rPr lang="tr-TR" sz="2000" u="sng" dirty="0" smtClean="0"/>
              <a:t>BAŞLAMA TARİHİ:05/01/2015</a:t>
            </a:r>
            <a:br>
              <a:rPr lang="tr-TR" sz="2000" u="sng" dirty="0" smtClean="0"/>
            </a:br>
            <a:r>
              <a:rPr lang="tr-TR" sz="2000" u="sng" dirty="0" smtClean="0"/>
              <a:t>BİTİŞ TARİHİ:01/07/2015</a:t>
            </a:r>
            <a:br>
              <a:rPr lang="tr-TR" sz="2000" u="sng" dirty="0" smtClean="0"/>
            </a:br>
            <a:r>
              <a:rPr lang="tr-TR" sz="2000" u="sng" dirty="0" smtClean="0"/>
              <a:t>PROJE SONUCUNDA KAZANIMLAR: Proje sonunda öğrenciler mini </a:t>
            </a:r>
            <a:r>
              <a:rPr lang="tr-TR" sz="2000" u="sng" dirty="0" err="1" smtClean="0"/>
              <a:t>excel</a:t>
            </a:r>
            <a:r>
              <a:rPr lang="tr-TR" sz="2000" u="sng" dirty="0" smtClean="0"/>
              <a:t> programları yapmış olacaklar.</a:t>
            </a:r>
            <a:br>
              <a:rPr lang="tr-TR" sz="2000" u="sng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85918" y="1714488"/>
            <a:ext cx="7143800" cy="5018562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ADI:İnteraktif</a:t>
            </a:r>
            <a:r>
              <a:rPr lang="tr-TR" sz="2000" u="sng" dirty="0" smtClean="0"/>
              <a:t> köşe</a:t>
            </a:r>
            <a:br>
              <a:rPr lang="tr-TR" sz="2000" u="sng" dirty="0" smtClean="0"/>
            </a:br>
            <a:r>
              <a:rPr lang="tr-TR" sz="2000" u="sng" dirty="0" smtClean="0"/>
              <a:t>PROJEYİ UYGULAYAN </a:t>
            </a:r>
            <a:r>
              <a:rPr lang="tr-TR" sz="2000" u="sng" dirty="0" err="1" smtClean="0"/>
              <a:t>OKUL:Oğuzlar</a:t>
            </a:r>
            <a:r>
              <a:rPr lang="tr-TR" sz="2000" u="sng" dirty="0" smtClean="0"/>
              <a:t> çok programlı </a:t>
            </a:r>
            <a:r>
              <a:rPr lang="tr-TR" sz="2000" u="sng" dirty="0" err="1" smtClean="0"/>
              <a:t>anadolu</a:t>
            </a:r>
            <a:r>
              <a:rPr lang="tr-TR" sz="2000" u="sng" dirty="0" smtClean="0"/>
              <a:t> lisesi müdürlüğü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AMACI:Okul</a:t>
            </a:r>
            <a:r>
              <a:rPr lang="tr-TR" sz="2000" u="sng" dirty="0" smtClean="0"/>
              <a:t> Koridorunda  kurulacak interaktif köşe sayesinde örtük öğrenmeyi artırmak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İÇERİĞİ:Belirlenen</a:t>
            </a:r>
            <a:r>
              <a:rPr lang="tr-TR" sz="2000" u="sng" dirty="0" smtClean="0"/>
              <a:t> koridora projeksiyon cihazı kurulup pano şeklinde yansıtılacak, canlı yayınlar ve sunular yapılacak.</a:t>
            </a:r>
            <a:br>
              <a:rPr lang="tr-TR" sz="2000" u="sng" dirty="0" smtClean="0"/>
            </a:br>
            <a:r>
              <a:rPr lang="tr-TR" sz="2000" u="sng" dirty="0" smtClean="0"/>
              <a:t>PROJEDE GÖREVLİ ÖĞRETMEN: Meliha EMRE/Şeyma Nur KAVUNCU</a:t>
            </a:r>
            <a:br>
              <a:rPr lang="tr-TR" sz="2000" u="sng" dirty="0" smtClean="0"/>
            </a:br>
            <a:r>
              <a:rPr lang="tr-TR" sz="2000" u="sng" dirty="0" smtClean="0"/>
              <a:t>PROJEDE SINIF SEVİYESİ:9/10/11/12</a:t>
            </a:r>
            <a:br>
              <a:rPr lang="tr-TR" sz="2000" u="sng" dirty="0" smtClean="0"/>
            </a:br>
            <a:r>
              <a:rPr lang="tr-TR" sz="2000" u="sng" dirty="0" smtClean="0"/>
              <a:t>PROJE UYGULAMA </a:t>
            </a:r>
            <a:r>
              <a:rPr lang="tr-TR" sz="2000" u="sng" dirty="0" err="1" smtClean="0"/>
              <a:t>YERİ:Oğuzlar</a:t>
            </a:r>
            <a:r>
              <a:rPr lang="tr-TR" sz="2000" u="sng" dirty="0" smtClean="0"/>
              <a:t> Çok Programlı Anadolu Lisesi Müdürlüğü</a:t>
            </a:r>
            <a:br>
              <a:rPr lang="tr-TR" sz="2000" u="sng" dirty="0" smtClean="0"/>
            </a:br>
            <a:r>
              <a:rPr lang="tr-TR" sz="2000" u="sng" dirty="0" smtClean="0"/>
              <a:t>BAŞLAMA TARİHİ:05/01/2015</a:t>
            </a:r>
            <a:br>
              <a:rPr lang="tr-TR" sz="2000" u="sng" dirty="0" smtClean="0"/>
            </a:br>
            <a:r>
              <a:rPr lang="tr-TR" sz="2000" u="sng" dirty="0" smtClean="0"/>
              <a:t>BİTİŞ TARİHİ:01/07/2015</a:t>
            </a:r>
            <a:br>
              <a:rPr lang="tr-TR" sz="2000" u="sng" dirty="0" smtClean="0"/>
            </a:br>
            <a:r>
              <a:rPr lang="tr-TR" sz="2000" u="sng" dirty="0" smtClean="0"/>
              <a:t>PROJE SONUCUNDA </a:t>
            </a:r>
            <a:r>
              <a:rPr lang="tr-TR" sz="2000" u="sng" dirty="0" err="1" smtClean="0"/>
              <a:t>KAZANIMLAR:Bu</a:t>
            </a:r>
            <a:r>
              <a:rPr lang="tr-TR" sz="2000" u="sng" dirty="0" smtClean="0"/>
              <a:t> projeyle örtük öğrenme desteklenecek.</a:t>
            </a:r>
            <a:br>
              <a:rPr lang="tr-TR" sz="2000" u="sng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14480" y="1428736"/>
            <a:ext cx="7143800" cy="5018562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ADI:Mesleğimi</a:t>
            </a:r>
            <a:r>
              <a:rPr lang="tr-TR" sz="2000" u="sng" dirty="0" smtClean="0"/>
              <a:t> Tanıyorum</a:t>
            </a:r>
            <a:br>
              <a:rPr lang="tr-TR" sz="2000" u="sng" dirty="0" smtClean="0"/>
            </a:br>
            <a:r>
              <a:rPr lang="tr-TR" sz="2000" u="sng" dirty="0" smtClean="0"/>
              <a:t>PROJEYİ UYGULAYAN </a:t>
            </a:r>
            <a:r>
              <a:rPr lang="tr-TR" sz="2000" u="sng" dirty="0" err="1" smtClean="0"/>
              <a:t>OKUL:Oğuzlar</a:t>
            </a:r>
            <a:r>
              <a:rPr lang="tr-TR" sz="2000" u="sng" dirty="0" smtClean="0"/>
              <a:t> çok programlı </a:t>
            </a:r>
            <a:r>
              <a:rPr lang="tr-TR" sz="2000" u="sng" dirty="0" err="1" smtClean="0"/>
              <a:t>anadolu</a:t>
            </a:r>
            <a:r>
              <a:rPr lang="tr-TR" sz="2000" u="sng" dirty="0" smtClean="0"/>
              <a:t> lisesi müdürlüğü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AMACI:yiyecek</a:t>
            </a:r>
            <a:r>
              <a:rPr lang="tr-TR" sz="2000" u="sng" dirty="0" smtClean="0"/>
              <a:t> </a:t>
            </a:r>
            <a:r>
              <a:rPr lang="tr-TR" sz="2000" u="sng" dirty="0" err="1" smtClean="0"/>
              <a:t>içeçek</a:t>
            </a:r>
            <a:r>
              <a:rPr lang="tr-TR" sz="2000" u="sng" dirty="0" smtClean="0"/>
              <a:t> hizmetleri alanı öğrencilerimizin gelecekte yapacakları Meslek hakkında bilgi beceri ve görgülerini artırmak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İÇERİĞİ:Belirli</a:t>
            </a:r>
            <a:r>
              <a:rPr lang="tr-TR" sz="2000" u="sng" dirty="0" smtClean="0"/>
              <a:t> </a:t>
            </a:r>
            <a:r>
              <a:rPr lang="tr-TR" sz="2000" u="sng" dirty="0" err="1" smtClean="0"/>
              <a:t>Restorantlar</a:t>
            </a:r>
            <a:r>
              <a:rPr lang="tr-TR" sz="2000" u="sng" dirty="0" smtClean="0"/>
              <a:t> , oteller ve meslek erbabına ziyaretler yapılacak.</a:t>
            </a:r>
            <a:br>
              <a:rPr lang="tr-TR" sz="2000" u="sng" dirty="0" smtClean="0"/>
            </a:br>
            <a:r>
              <a:rPr lang="tr-TR" sz="2000" u="sng" dirty="0" smtClean="0"/>
              <a:t>PROJEDE GÖREVLİ </a:t>
            </a:r>
            <a:r>
              <a:rPr lang="tr-TR" sz="2000" u="sng" dirty="0" err="1" smtClean="0"/>
              <a:t>ÖĞRETMEN:Aysun</a:t>
            </a:r>
            <a:r>
              <a:rPr lang="tr-TR" sz="2000" u="sng" dirty="0" smtClean="0"/>
              <a:t> GÖREN</a:t>
            </a:r>
            <a:br>
              <a:rPr lang="tr-TR" sz="2000" u="sng" dirty="0" smtClean="0"/>
            </a:br>
            <a:r>
              <a:rPr lang="tr-TR" sz="2000" u="sng" dirty="0" smtClean="0"/>
              <a:t>PROJEDE SINIF SEVİYESİ:10</a:t>
            </a:r>
            <a:br>
              <a:rPr lang="tr-TR" sz="2000" u="sng" dirty="0" smtClean="0"/>
            </a:br>
            <a:r>
              <a:rPr lang="tr-TR" sz="2000" u="sng" dirty="0" smtClean="0"/>
              <a:t>PROJE UYGULAMA </a:t>
            </a:r>
            <a:r>
              <a:rPr lang="tr-TR" sz="2000" u="sng" dirty="0" err="1" smtClean="0"/>
              <a:t>YERİ:Oğuzlar</a:t>
            </a:r>
            <a:r>
              <a:rPr lang="tr-TR" sz="2000" u="sng" dirty="0" smtClean="0"/>
              <a:t> çok programlı </a:t>
            </a:r>
            <a:r>
              <a:rPr lang="tr-TR" sz="2000" u="sng" dirty="0" err="1" smtClean="0"/>
              <a:t>anadolu</a:t>
            </a:r>
            <a:r>
              <a:rPr lang="tr-TR" sz="2000" u="sng" dirty="0" smtClean="0"/>
              <a:t> lisesi </a:t>
            </a:r>
            <a:br>
              <a:rPr lang="tr-TR" sz="2000" u="sng" dirty="0" smtClean="0"/>
            </a:br>
            <a:r>
              <a:rPr lang="tr-TR" sz="2000" u="sng" dirty="0" smtClean="0"/>
              <a:t>BAŞLAMA TARİHİ:05/01/2015</a:t>
            </a:r>
            <a:br>
              <a:rPr lang="tr-TR" sz="2000" u="sng" dirty="0" smtClean="0"/>
            </a:br>
            <a:r>
              <a:rPr lang="tr-TR" sz="2000" u="sng" dirty="0" smtClean="0"/>
              <a:t>BİTİŞ TARİHİ:01/07/2015</a:t>
            </a:r>
            <a:br>
              <a:rPr lang="tr-TR" sz="2000" u="sng" dirty="0" smtClean="0"/>
            </a:br>
            <a:r>
              <a:rPr lang="tr-TR" sz="2000" u="sng" dirty="0" smtClean="0"/>
              <a:t>PROJE SONUCUNDA </a:t>
            </a:r>
            <a:r>
              <a:rPr lang="tr-TR" sz="2000" u="sng" dirty="0" err="1" smtClean="0"/>
              <a:t>KAZANIMLAR:Öğrencilerin</a:t>
            </a:r>
            <a:r>
              <a:rPr lang="tr-TR" sz="2000" u="sng" dirty="0" smtClean="0"/>
              <a:t> Mesleki anlamda özgüven kazanmaları</a:t>
            </a:r>
            <a:br>
              <a:rPr lang="tr-TR" sz="2000" u="sng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85918" y="1839438"/>
            <a:ext cx="7143800" cy="5018562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ADI:Kelime</a:t>
            </a:r>
            <a:r>
              <a:rPr lang="tr-TR" sz="2000" u="sng" dirty="0" smtClean="0"/>
              <a:t> Kutuları</a:t>
            </a:r>
            <a:br>
              <a:rPr lang="tr-TR" sz="2000" u="sng" dirty="0" smtClean="0"/>
            </a:br>
            <a:r>
              <a:rPr lang="tr-TR" sz="2000" u="sng" dirty="0" smtClean="0"/>
              <a:t>PROJEYİ UYGULAYAN </a:t>
            </a:r>
            <a:r>
              <a:rPr lang="tr-TR" sz="2000" u="sng" dirty="0" err="1" smtClean="0"/>
              <a:t>OKUL:Oğuzlar</a:t>
            </a:r>
            <a:r>
              <a:rPr lang="tr-TR" sz="2000" u="sng" dirty="0" smtClean="0"/>
              <a:t> çok programlı </a:t>
            </a:r>
            <a:r>
              <a:rPr lang="tr-TR" sz="2000" u="sng" dirty="0" err="1" smtClean="0"/>
              <a:t>anadolu</a:t>
            </a:r>
            <a:r>
              <a:rPr lang="tr-TR" sz="2000" u="sng" dirty="0" smtClean="0"/>
              <a:t> lisesi müdürlüğü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AMACI:Tüm</a:t>
            </a:r>
            <a:r>
              <a:rPr lang="tr-TR" sz="2000" u="sng" dirty="0" smtClean="0"/>
              <a:t> sınıflar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İÇERİĞİ:Kutular</a:t>
            </a:r>
            <a:r>
              <a:rPr lang="tr-TR" sz="2000" u="sng" dirty="0" smtClean="0"/>
              <a:t> hazırlanarak  öğrenciler içine kelimelerini </a:t>
            </a:r>
            <a:r>
              <a:rPr lang="tr-TR" sz="2000" u="sng" dirty="0" err="1" smtClean="0"/>
              <a:t>atacak.Atılan</a:t>
            </a:r>
            <a:r>
              <a:rPr lang="tr-TR" sz="2000" u="sng" dirty="0" smtClean="0"/>
              <a:t> kelimelerle egzersizler yapılacak.</a:t>
            </a:r>
            <a:br>
              <a:rPr lang="tr-TR" sz="2000" u="sng" dirty="0" smtClean="0"/>
            </a:br>
            <a:r>
              <a:rPr lang="tr-TR" sz="2000" u="sng" dirty="0" smtClean="0"/>
              <a:t>PROJEDE GÖREVLİ </a:t>
            </a:r>
            <a:r>
              <a:rPr lang="tr-TR" sz="2000" u="sng" dirty="0" err="1" smtClean="0"/>
              <a:t>ÖĞRETMEN:Nizamettin</a:t>
            </a:r>
            <a:r>
              <a:rPr lang="tr-TR" sz="2000" u="sng" dirty="0" smtClean="0"/>
              <a:t>   Murat BÜYÜKBALYA</a:t>
            </a:r>
            <a:br>
              <a:rPr lang="tr-TR" sz="2000" u="sng" dirty="0" smtClean="0"/>
            </a:br>
            <a:r>
              <a:rPr lang="tr-TR" sz="2000" u="sng" dirty="0" smtClean="0"/>
              <a:t>PROJEDE SINIF SEVİYESİ:9/10/11/12</a:t>
            </a:r>
            <a:br>
              <a:rPr lang="tr-TR" sz="2000" u="sng" dirty="0" smtClean="0"/>
            </a:br>
            <a:r>
              <a:rPr lang="tr-TR" sz="2000" u="sng" dirty="0" smtClean="0"/>
              <a:t>PROJE UYGULAMA </a:t>
            </a:r>
            <a:r>
              <a:rPr lang="tr-TR" sz="2000" u="sng" dirty="0" err="1" smtClean="0"/>
              <a:t>YERİ:Oğuzlar</a:t>
            </a:r>
            <a:r>
              <a:rPr lang="tr-TR" sz="2000" u="sng" dirty="0" smtClean="0"/>
              <a:t> çok programlı </a:t>
            </a:r>
            <a:r>
              <a:rPr lang="tr-TR" sz="2000" u="sng" dirty="0" err="1" smtClean="0"/>
              <a:t>anadolu</a:t>
            </a:r>
            <a:r>
              <a:rPr lang="tr-TR" sz="2000" u="sng" dirty="0" smtClean="0"/>
              <a:t> lisesi  müdürlüğü</a:t>
            </a:r>
            <a:br>
              <a:rPr lang="tr-TR" sz="2000" u="sng" dirty="0" smtClean="0"/>
            </a:br>
            <a:r>
              <a:rPr lang="tr-TR" sz="2000" u="sng" dirty="0" smtClean="0"/>
              <a:t>BAŞLAMA TARİHİ:05/01/2015</a:t>
            </a:r>
            <a:br>
              <a:rPr lang="tr-TR" sz="2000" u="sng" dirty="0" smtClean="0"/>
            </a:br>
            <a:r>
              <a:rPr lang="tr-TR" sz="2000" u="sng" dirty="0" smtClean="0"/>
              <a:t>BİTİŞ TARİHİ:01/07/2015</a:t>
            </a:r>
            <a:br>
              <a:rPr lang="tr-TR" sz="2000" u="sng" dirty="0" smtClean="0"/>
            </a:br>
            <a:r>
              <a:rPr lang="tr-TR" sz="2000" u="sng" dirty="0" smtClean="0"/>
              <a:t>PROJE SONUCUNDA </a:t>
            </a:r>
            <a:r>
              <a:rPr lang="tr-TR" sz="2000" u="sng" dirty="0" err="1" smtClean="0"/>
              <a:t>KAZANIMLAR:proje</a:t>
            </a:r>
            <a:r>
              <a:rPr lang="tr-TR" sz="2000" u="sng" dirty="0" smtClean="0"/>
              <a:t> sonunda öğrenciler belirlenen temalarda kelime setlerini öğrenmiş olacak</a:t>
            </a:r>
            <a:br>
              <a:rPr lang="tr-TR" sz="2000" u="sng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5715016"/>
            <a:ext cx="6172200" cy="659906"/>
          </a:xfrm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85918" y="1500174"/>
            <a:ext cx="7143800" cy="5018562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ADI: 3 boyutlu güneş sistemi </a:t>
            </a:r>
            <a:br>
              <a:rPr lang="tr-TR" sz="2000" u="sng" dirty="0" smtClean="0"/>
            </a:br>
            <a:r>
              <a:rPr lang="tr-TR" sz="2000" u="sng" dirty="0" smtClean="0"/>
              <a:t>PROJEYİ UYGULAYAN </a:t>
            </a:r>
            <a:r>
              <a:rPr lang="tr-TR" sz="2000" u="sng" dirty="0" err="1" smtClean="0"/>
              <a:t>OKUL:oğuzlar</a:t>
            </a:r>
            <a:r>
              <a:rPr lang="tr-TR" sz="2000" u="sng" dirty="0" smtClean="0"/>
              <a:t> çok programlı </a:t>
            </a:r>
            <a:r>
              <a:rPr lang="tr-TR" sz="2000" u="sng" dirty="0" err="1" smtClean="0"/>
              <a:t>anadolu</a:t>
            </a:r>
            <a:r>
              <a:rPr lang="tr-TR" sz="2000" u="sng" dirty="0" smtClean="0"/>
              <a:t> lisesi müdürlüğü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AMACI:Soyut</a:t>
            </a:r>
            <a:r>
              <a:rPr lang="tr-TR" sz="2000" u="sng" dirty="0" smtClean="0"/>
              <a:t> COĞRAFİ BİLGİLERİ SOMUTLAŞTIRILARAK ETKİN BİR ÖĞRETİM SAĞLAMAK</a:t>
            </a:r>
            <a:br>
              <a:rPr lang="tr-TR" sz="2000" u="sng" dirty="0" smtClean="0"/>
            </a:br>
            <a:r>
              <a:rPr lang="tr-TR" sz="2000" u="sng" dirty="0" smtClean="0"/>
              <a:t>PROJENİN </a:t>
            </a:r>
            <a:r>
              <a:rPr lang="tr-TR" sz="2000" u="sng" dirty="0" err="1" smtClean="0"/>
              <a:t>İÇERİĞİ:Atık</a:t>
            </a:r>
            <a:r>
              <a:rPr lang="tr-TR" sz="2000" u="sng" dirty="0" smtClean="0"/>
              <a:t> Maddelerden 3 boyutlu güneş sistemi yapılıp sergilenecek</a:t>
            </a:r>
            <a:br>
              <a:rPr lang="tr-TR" sz="2000" u="sng" dirty="0" smtClean="0"/>
            </a:br>
            <a:r>
              <a:rPr lang="tr-TR" sz="2000" u="sng" dirty="0" smtClean="0"/>
              <a:t>PROJEDE GÖREVLİ </a:t>
            </a:r>
            <a:r>
              <a:rPr lang="tr-TR" sz="2000" u="sng" dirty="0" err="1" smtClean="0"/>
              <a:t>ÖĞRETMEN:Musa</a:t>
            </a:r>
            <a:r>
              <a:rPr lang="tr-TR" sz="2000" u="sng" dirty="0" smtClean="0"/>
              <a:t> AYHAN </a:t>
            </a:r>
            <a:br>
              <a:rPr lang="tr-TR" sz="2000" u="sng" dirty="0" smtClean="0"/>
            </a:br>
            <a:r>
              <a:rPr lang="tr-TR" sz="2000" u="sng" dirty="0" smtClean="0"/>
              <a:t>PROJEDE SINIF SEVİYESİ:9/10/11/12</a:t>
            </a:r>
            <a:br>
              <a:rPr lang="tr-TR" sz="2000" u="sng" dirty="0" smtClean="0"/>
            </a:br>
            <a:r>
              <a:rPr lang="tr-TR" sz="2000" u="sng" dirty="0" smtClean="0"/>
              <a:t>PROJE UYGULAMA YERİ:OĞUZLAR ÇOK PROGRAMLI ANADOLU LİSESİ MÜDÜRLÜĞÜ</a:t>
            </a:r>
            <a:br>
              <a:rPr lang="tr-TR" sz="2000" u="sng" dirty="0" smtClean="0"/>
            </a:br>
            <a:r>
              <a:rPr lang="tr-TR" sz="2000" u="sng" dirty="0" smtClean="0"/>
              <a:t>BAŞLAMA TARİHİ:05/01/2015</a:t>
            </a:r>
            <a:br>
              <a:rPr lang="tr-TR" sz="2000" u="sng" dirty="0" smtClean="0"/>
            </a:br>
            <a:r>
              <a:rPr lang="tr-TR" sz="2000" u="sng" dirty="0" smtClean="0"/>
              <a:t>BİTİŞ TARİHİ:01/07/2015</a:t>
            </a:r>
            <a:br>
              <a:rPr lang="tr-TR" sz="2000" u="sng" dirty="0" smtClean="0"/>
            </a:br>
            <a:r>
              <a:rPr lang="tr-TR" sz="2000" u="sng" dirty="0" smtClean="0"/>
              <a:t>PROJE SONUCUNDA </a:t>
            </a:r>
            <a:r>
              <a:rPr lang="tr-TR" sz="2000" u="sng" dirty="0" err="1" smtClean="0"/>
              <a:t>KAZANIMLAR:Proje</a:t>
            </a:r>
            <a:r>
              <a:rPr lang="tr-TR" sz="2000" u="sng" dirty="0" smtClean="0"/>
              <a:t> sonunda öğrenciler bilgi sahibi olacak</a:t>
            </a:r>
            <a:br>
              <a:rPr lang="tr-TR" sz="2000" u="sng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271</TotalTime>
  <Words>0</Words>
  <Application>Microsoft Office PowerPoint</Application>
  <PresentationFormat>Ekran Gösterisi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Gündönümü</vt:lpstr>
      <vt:lpstr>                          PROJENİN ADI: Kitaplarımı Paylaşıyorum PROJEYİ UYGULAYAN OKUL:Oğuzlar Çok Programlı Anadolu Lisesi PROJENİN AMACI:Okul Kütüphanesinin Zenginleştirilmesi PROJENİN İÇERİĞİ:KampanyalarDüzenleyerek okulumuza kitap hediye edilmesi PROJEDE GÖREVLİ ÖĞRETMEN:Mehmet ERYÜZ-Selim DEMİREL PROJEDE SINIF SEVİYESİ:9/10/11/12 SINIFLAR PROJE UYGULAMA YERİ: Oğuzlar Çok Programlı Anadolu Lisesi BAŞLAMA TARİHİ:05/01/2015 BİTİŞ TARİHİ:01/07/2015 PROJE SONUCUNDA KAZANIMLAR:Öğrencilerin kitap sevgilerinin ve paylaşım duygularının  geliştirilmesi      </vt:lpstr>
      <vt:lpstr>                          PROJENİN ADI:GEOMETRİ AĞACI PROJEYİ UYGULAYAN OKUL:Oğuzlar çok programlı anadolu lisesi müdürlüğü PROJENİN AMACI:Geometrik şekil ve formüllerin etkin olarak öğretilmesi PROJENİN İÇERİĞİ:Geometri Ağacı oluşturulacak dallarına geometrik formüller yapıştılıcak PROJEDE GÖREVLİ ÖĞRETMEN:Murat ÇAĞLAR –Ebru YILMAZ PROJEDE SINIF SEVİYESİ:9/10/11/12. SINIFLAR PROJE UYGULAMA YERİ: Oğuzlar çok programlı anadolu lisesi  BAŞLAMA TARİHİ:05/01/2015 BİTİŞ TARİHİ:01/07/2015 PROJE SONUCUNDA KAZANIMLAR:Geometriye olan ilgiyi artırmak.      </vt:lpstr>
      <vt:lpstr>                          PROJENİN ADI:Flozofları tanıyalım PROJEYİ UYGULAYAN OKUL:Oğuzlar çok programlı anadolu lisesi müdürlüğü PROJENİN AMACI:Felsefe ve filozoflar hakkında öğrencilerin bilinç ve bilgisini artırmak PROJENİN İÇERİĞİ:Sunumlar hazırlanarak ilgili sınıflarda tanıtımlar yapılacak. PROJEDE GÖREVLİ ÖĞRETMEN:Sefa KAKİS PROJEDE SINIF SEVİYESİ: 11-12  PROJE UYGULAMA YERİ:Oğuzlar çok programlı anadolu lisesi BAŞLAMA TARİHİ:05/01/2015 BİTİŞ TARİHİ:01/07/2015 PROJE SONUCUNDA KAZANIMLAR:proje sonunda öğrencilerin filozoflar hakkında bilgi sahibi olacaklar      </vt:lpstr>
      <vt:lpstr>                          PROJENİN ADI:Tarihde İz Bırakanlar PROJEYİ UYGULAYAN OKUL:Oğuzlar Çok Programlı Anadolu Lisesi müdürlüğü PROJENİN AMACI:Önemli tarihi kişilerin öğrencilere tanıtılması yoluyla tarihe olan ilgiyi vetarih bilincini artırmak PROJENİN İÇERİĞİ:Sunumlar Hazırlanarak tarihi kişilikler tanıtılacak , koridorlarda resimler asılacak. PROJEDE GÖREVLİ ÖĞRETMEN:Cengiz TOPTAŞ PROJEDE SINIF SEVİYESİ:9/10/11/12 PROJE UYGULAMA YERİ:Oğuzlar çok programlı anadolu lisesi  BAŞLAMA TARİHİ:05/01/2015 BİTİŞ TARİHİ:01/07/2015 PROJE SONUCUNDA KAZANIMLAR:Proje sonunda öğrenciler önemli tarihi kişilikler hakkında bilgi sahibi 0lmak.      </vt:lpstr>
      <vt:lpstr>                          PROJENİN ADI:Benim Programım PROJEYİ UYGULAYAN OKUL:Oğuzlar çok programlı anadolu lisesi müdürlüğü PROJENİN AMACI: Mini Excel Programları Yaparak  öğrencilerimizin programcılığa ilk adımı atmalarını sağlamak PROJENİN İÇERİĞİ:Öğrenci grupları oluşturulacak ve bu gruplar excel eğitimi alacak . Eğitimden sonra adım adım program yazılacak. PROJEDE GÖREVLİ ÖĞRETMEN:Osman SATAR PROJEDE SINIF SEVİYESİ:9/10/11/12 PROJE UYGULAMA YERİ:Oğuzlar Çok programlı anadolu lisesi  BAŞLAMA TARİHİ:05/01/2015 BİTİŞ TARİHİ:01/07/2015 PROJE SONUCUNDA KAZANIMLAR: Proje sonunda öğrenciler mini excel programları yapmış olacaklar.      </vt:lpstr>
      <vt:lpstr>                          PROJENİN ADI:İnteraktif köşe PROJEYİ UYGULAYAN OKUL:Oğuzlar çok programlı anadolu lisesi müdürlüğü PROJENİN AMACI:Okul Koridorunda  kurulacak interaktif köşe sayesinde örtük öğrenmeyi artırmak PROJENİN İÇERİĞİ:Belirlenen koridora projeksiyon cihazı kurulup pano şeklinde yansıtılacak, canlı yayınlar ve sunular yapılacak. PROJEDE GÖREVLİ ÖĞRETMEN: Meliha EMRE/Şeyma Nur KAVUNCU PROJEDE SINIF SEVİYESİ:9/10/11/12 PROJE UYGULAMA YERİ:Oğuzlar Çok Programlı Anadolu Lisesi Müdürlüğü BAŞLAMA TARİHİ:05/01/2015 BİTİŞ TARİHİ:01/07/2015 PROJE SONUCUNDA KAZANIMLAR:Bu projeyle örtük öğrenme desteklenecek.      </vt:lpstr>
      <vt:lpstr>                          PROJENİN ADI:Mesleğimi Tanıyorum PROJEYİ UYGULAYAN OKUL:Oğuzlar çok programlı anadolu lisesi müdürlüğü PROJENİN AMACI:yiyecek içeçek hizmetleri alanı öğrencilerimizin gelecekte yapacakları Meslek hakkında bilgi beceri ve görgülerini artırmak PROJENİN İÇERİĞİ:Belirli Restorantlar , oteller ve meslek erbabına ziyaretler yapılacak. PROJEDE GÖREVLİ ÖĞRETMEN:Aysun GÖREN PROJEDE SINIF SEVİYESİ:10 PROJE UYGULAMA YERİ:Oğuzlar çok programlı anadolu lisesi  BAŞLAMA TARİHİ:05/01/2015 BİTİŞ TARİHİ:01/07/2015 PROJE SONUCUNDA KAZANIMLAR:Öğrencilerin Mesleki anlamda özgüven kazanmaları      </vt:lpstr>
      <vt:lpstr>                          PROJENİN ADI:Kelime Kutuları PROJEYİ UYGULAYAN OKUL:Oğuzlar çok programlı anadolu lisesi müdürlüğü PROJENİN AMACI:Tüm sınıflar PROJENİN İÇERİĞİ:Kutular hazırlanarak  öğrenciler içine kelimelerini atacak.Atılan kelimelerle egzersizler yapılacak. PROJEDE GÖREVLİ ÖĞRETMEN:Nizamettin   Murat BÜYÜKBALYA PROJEDE SINIF SEVİYESİ:9/10/11/12 PROJE UYGULAMA YERİ:Oğuzlar çok programlı anadolu lisesi  müdürlüğü BAŞLAMA TARİHİ:05/01/2015 BİTİŞ TARİHİ:01/07/2015 PROJE SONUCUNDA KAZANIMLAR:proje sonunda öğrenciler belirlenen temalarda kelime setlerini öğrenmiş olacak      </vt:lpstr>
      <vt:lpstr>                          PROJENİN ADI: 3 boyutlu güneş sistemi  PROJEYİ UYGULAYAN OKUL:oğuzlar çok programlı anadolu lisesi müdürlüğü PROJENİN AMACI:Soyut COĞRAFİ BİLGİLERİ SOMUTLAŞTIRILARAK ETKİN BİR ÖĞRETİM SAĞLAMAK PROJENİN İÇERİĞİ:Atık Maddelerden 3 boyutlu güneş sistemi yapılıp sergilenecek PROJEDE GÖREVLİ ÖĞRETMEN:Musa AYHAN  PROJEDE SINIF SEVİYESİ:9/10/11/12 PROJE UYGULAMA YERİ:OĞUZLAR ÇOK PROGRAMLI ANADOLU LİSESİ MÜDÜRLÜĞÜ BAŞLAMA TARİHİ:05/01/2015 BİTİŞ TARİHİ:01/07/2015 PROJE SONUCUNDA KAZANIMLAR:Proje sonunda öğrenciler bilgi sahibi olacak      </vt:lpstr>
      <vt:lpstr>                          PROJENİN ADI:Değerler Eğitimi Gurubu PROJEYİ UYGULAYAN OKUL:Oğuzlar Çok Programlı Anadolu Lisesi Müdürlüğü PROJENİN AMACI:Öğrenci Gurupları kullanarak değerler eğitimini etkin biçimde vermek. PROJENİN İÇERİĞİ:Değerlerimizle ilgili sunular hazırlanacak ve sınıflarda sunumlar yapılacak PROJEDE GÖREVLİ ÖĞRETMEN:Gökhan TURGUT PROJEDE SINIF SEVİYESİ:9/10/11/12 PROJE UYGULAMA YERİ:Oğuzlar Çok Programlı Anadolu lisesi Müdürlüğü BAŞLAMA TARİHİ:05/01/2015 BİTİŞ TARİHİ:01/07/2015 PROJE SONUCUNDA KAZANIMLAR:Proje sonunda öğrenciler değerlerimizi içselleştirmiş olacak      </vt:lpstr>
      <vt:lpstr>                          PROJENİN ADI: Benim Spor Malzemelerim PROJEYİ UYGULAYAN OKUL:Oğuzlar Çok Programlı anadolu Lisesi Müdürlüğü PROJENİN AMACI:Beden Eğitimi dersi araç gereçlerini öğrencilerin tasarlaması ve yapması yoluyla öğrencilerimizin bu malzemeleri tanıması ve amcına uygun olarak kullanmayı öğrenmesi PROJENİN İÇERİĞİ:Atık Maddelerden spor malzemeleri yapılacak ve derslerde kullanılacak PROJEDE GÖREVLİ ÖĞRETMEN:İbrahim TUFAN  PROJEDE SINIF SEVİYESİ:9/10/11/12 PROJE UYGULAMA YERİ:Oğuzlar çok programlı  lisesi Müdürlüğü BAŞLAMA TARİHİ:05/01/2015 BİTİŞ TARİHİ:01/07/2015 PROJE SONUCUNDA KAZANIMLAR:Proje Sonunda Öğrencilerimiz spor malzemeleri konusunda daha itinalı davranacak ve geri dönüşüm bilinci kazandırılacak.       </vt:lpstr>
      <vt:lpstr>                          PROJENİN ADI:Kendi Müzik Aletimi yapıyorum PROJEYİ UYGULAYAN OKUL:Oğuzlar çok programlı anadolu lisesi müdürlüğü PROJENİN AMACI:öğrencilerin ritim duygusu kazanmaları, motor becerilerinin gelişmesi, müzik sergilerinin gelişmesi PROJENİN İÇERİĞİ:kolay bulunan materyaller kullanılarak müzik aleti yapılacak PROJEDE GÖREVLİ ÖĞRETMEN:merve gece- ömer çiftoğlu PROJEDE SINIF SEVİYESİ:özel eğitim sınıfı PROJE UYGULAMA YERİ:oğuzlar çok programlı anadolu lisesi müdürlüğü BAŞLAMA TARİHİ:05/01/2015 BİTİŞ TARİHİ:01/07/2015 PROJE SONUCUNDA KAZANIMLAR:Proje sonunda öğrencilerde ritim uygusu ve müzik sevgisi gelişmiş olacak.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PROJENİN ADI: PROJEYİ UYGULAYAN OKUL: PROJENİN AMACI: PROJENİN İÇERİĞİ: PROJEDE GÖREVLİ ÖĞRETMEN: PROJEDE SINIF SEVİYESİ: PROJE UYGULAMA YERİ: BAŞLAMA TARİHİ: BİTİŞ TARİHİ: PROJE SONUCUNDA KAZANIMLAR:</dc:title>
  <dc:creator>Hp</dc:creator>
  <cp:lastModifiedBy>Hp</cp:lastModifiedBy>
  <cp:revision>31</cp:revision>
  <dcterms:created xsi:type="dcterms:W3CDTF">2014-12-22T09:02:04Z</dcterms:created>
  <dcterms:modified xsi:type="dcterms:W3CDTF">2015-01-21T08:22:26Z</dcterms:modified>
</cp:coreProperties>
</file>