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ADI:Kütüphanemiz Bize Uygun Olsun</a:t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2000" u="sng" dirty="0" err="1" smtClean="0"/>
              <a:t>Ağaççamı</a:t>
            </a:r>
            <a:r>
              <a:rPr lang="tr-TR" sz="2000" u="sng" dirty="0" smtClean="0"/>
              <a:t> Ortaokulu</a:t>
            </a:r>
            <a:br>
              <a:rPr lang="tr-TR" sz="2000" u="sng" dirty="0" smtClean="0"/>
            </a:br>
            <a:r>
              <a:rPr lang="tr-TR" sz="2000" u="sng" dirty="0" smtClean="0"/>
              <a:t>PROJENİN AMACI:Okul Kütüphanesini Zenginleştirmek.</a:t>
            </a:r>
            <a:br>
              <a:rPr lang="tr-TR" sz="2000" u="sng" dirty="0" smtClean="0"/>
            </a:br>
            <a:r>
              <a:rPr lang="tr-TR" sz="2000" u="sng" dirty="0" smtClean="0"/>
              <a:t>PROJENİN İÇERİĞİ:Okulun Kitap Sayısını Artırmak.</a:t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ÖĞRETMEN:Mehtap KUYUMCU,</a:t>
            </a:r>
            <a:r>
              <a:rPr lang="tr-TR" sz="2000" u="sng" dirty="0" err="1" smtClean="0"/>
              <a:t>Tuğçe</a:t>
            </a:r>
            <a:r>
              <a:rPr lang="tr-TR" sz="2000" u="sng" dirty="0" smtClean="0"/>
              <a:t> BULUT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SEVİYESİ:1,2,3,4,5,6,7,8</a:t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u="sng" dirty="0" err="1" smtClean="0"/>
              <a:t>Ağaççamı</a:t>
            </a:r>
            <a:r>
              <a:rPr lang="tr-TR" sz="2000" u="sng" dirty="0" smtClean="0"/>
              <a:t> Ortaokulu</a:t>
            </a:r>
            <a:br>
              <a:rPr lang="tr-TR" sz="2000" u="sng" dirty="0" smtClean="0"/>
            </a:br>
            <a:r>
              <a:rPr lang="tr-TR" sz="2000" u="sng" dirty="0" smtClean="0"/>
              <a:t>BAŞLAMA TARİHİ:19/01/2015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TARİHİ:30/05/2015</a:t>
            </a:r>
            <a:br>
              <a:rPr lang="tr-TR" sz="2000" u="sng" dirty="0" smtClean="0"/>
            </a:br>
            <a:r>
              <a:rPr lang="tr-TR" sz="2000" u="sng" dirty="0" smtClean="0"/>
              <a:t>PROJE SONUCUNDA KAZANIMLAR:Zengin bir kütüphane ortamına sahip olur ve düzenli okuma alışkanlığı geliştirir.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0"/>
            <a:ext cx="7143800" cy="5018562"/>
          </a:xfrm>
        </p:spPr>
        <p:txBody>
          <a:bodyPr>
            <a:noAutofit/>
          </a:bodyPr>
          <a:lstStyle/>
          <a:p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/>
            </a:r>
            <a:br>
              <a:rPr lang="tr-TR" sz="1700" u="sng" dirty="0" smtClean="0"/>
            </a:br>
            <a:r>
              <a:rPr lang="tr-TR" sz="1700" u="sng" dirty="0" smtClean="0"/>
              <a:t>PROJENİN ADI:Matematik sembolleriyle süsleme</a:t>
            </a:r>
            <a:br>
              <a:rPr lang="tr-TR" sz="1700" u="sng" dirty="0" smtClean="0"/>
            </a:br>
            <a:r>
              <a:rPr lang="tr-TR" sz="1700" u="sng" dirty="0" smtClean="0"/>
              <a:t>PROJEYİ UYGULAYAN OKUL:</a:t>
            </a:r>
            <a:r>
              <a:rPr lang="tr-TR" sz="1700" u="sng" dirty="0" err="1" smtClean="0"/>
              <a:t>Ağaççamı</a:t>
            </a:r>
            <a:r>
              <a:rPr lang="tr-TR" sz="1700" u="sng" dirty="0" smtClean="0"/>
              <a:t> Ortaokulu</a:t>
            </a:r>
            <a:br>
              <a:rPr lang="tr-TR" sz="1700" u="sng" dirty="0" smtClean="0"/>
            </a:br>
            <a:r>
              <a:rPr lang="tr-TR" sz="1700" u="sng" dirty="0" smtClean="0"/>
              <a:t>PROJENİN AMACI:</a:t>
            </a:r>
            <a:br>
              <a:rPr lang="tr-TR" sz="1700" u="sng" dirty="0" smtClean="0"/>
            </a:br>
            <a:r>
              <a:rPr lang="tr-TR" sz="1700" u="sng" dirty="0" smtClean="0"/>
              <a:t>PROJENİN İÇERİĞİ:Okulu </a:t>
            </a:r>
            <a:r>
              <a:rPr lang="tr-TR" sz="1700" u="sng" dirty="0" err="1" smtClean="0"/>
              <a:t>matemetik</a:t>
            </a:r>
            <a:r>
              <a:rPr lang="tr-TR" sz="1700" u="sng" dirty="0" smtClean="0"/>
              <a:t> sembolleriyle görsel açıdan donatma.</a:t>
            </a:r>
            <a:br>
              <a:rPr lang="tr-TR" sz="1700" u="sng" dirty="0" smtClean="0"/>
            </a:br>
            <a:r>
              <a:rPr lang="tr-TR" sz="1700" u="sng" dirty="0" smtClean="0"/>
              <a:t>PROJEDE GÖREVLİ ÖĞRETMEN:Hilal DİKİMEN</a:t>
            </a:r>
            <a:br>
              <a:rPr lang="tr-TR" sz="1700" u="sng" dirty="0" smtClean="0"/>
            </a:br>
            <a:r>
              <a:rPr lang="tr-TR" sz="1700" u="sng" dirty="0" smtClean="0"/>
              <a:t>PROJEDE SINIF SEVİYESİ:5,6,7,8</a:t>
            </a:r>
            <a:br>
              <a:rPr lang="tr-TR" sz="1700" u="sng" dirty="0" smtClean="0"/>
            </a:br>
            <a:r>
              <a:rPr lang="tr-TR" sz="1700" u="sng" dirty="0" smtClean="0"/>
              <a:t>PROJE UYGULAMA YERİ:</a:t>
            </a:r>
            <a:r>
              <a:rPr lang="tr-TR" sz="1700" u="sng" dirty="0" err="1" smtClean="0"/>
              <a:t>Ağaççamı</a:t>
            </a:r>
            <a:r>
              <a:rPr lang="tr-TR" sz="1700" u="sng" dirty="0" smtClean="0"/>
              <a:t> Ortaokulu</a:t>
            </a:r>
            <a:br>
              <a:rPr lang="tr-TR" sz="1700" u="sng" dirty="0" smtClean="0"/>
            </a:br>
            <a:r>
              <a:rPr lang="tr-TR" sz="1700" u="sng" dirty="0" smtClean="0"/>
              <a:t>BAŞLAMA TARİHİ:15/02/2015</a:t>
            </a:r>
            <a:br>
              <a:rPr lang="tr-TR" sz="1700" u="sng" dirty="0" smtClean="0"/>
            </a:br>
            <a:r>
              <a:rPr lang="tr-TR" sz="1700" u="sng" dirty="0" smtClean="0"/>
              <a:t>BİTİŞ TARİHİ:15/04/2015</a:t>
            </a:r>
            <a:br>
              <a:rPr lang="tr-TR" sz="1700" u="sng" dirty="0" smtClean="0"/>
            </a:br>
            <a:r>
              <a:rPr lang="tr-TR" sz="1700" u="sng" dirty="0" smtClean="0"/>
              <a:t>PROJE SONUCUNDA KAZANIMLAR:Öğrencilerin matematik sembollerini görsel açıdan desteklenerek öğrenmelerini kolaylaştırmak.</a:t>
            </a:r>
            <a:br>
              <a:rPr lang="tr-TR" sz="1700" u="sng" dirty="0" smtClean="0"/>
            </a:br>
            <a:r>
              <a:rPr lang="tr-TR" sz="1700" dirty="0" smtClean="0"/>
              <a:t/>
            </a:r>
            <a:br>
              <a:rPr lang="tr-TR" sz="1700" dirty="0" smtClean="0"/>
            </a:br>
            <a:r>
              <a:rPr lang="tr-TR" sz="1700" dirty="0" smtClean="0"/>
              <a:t/>
            </a:r>
            <a:br>
              <a:rPr lang="tr-TR" sz="1700" dirty="0" smtClean="0"/>
            </a:br>
            <a:r>
              <a:rPr lang="tr-TR" sz="1700" dirty="0" smtClean="0"/>
              <a:t/>
            </a:r>
            <a:br>
              <a:rPr lang="tr-TR" sz="1700" dirty="0" smtClean="0"/>
            </a:br>
            <a:r>
              <a:rPr lang="tr-TR" sz="1700" dirty="0" smtClean="0"/>
              <a:t/>
            </a:r>
            <a:br>
              <a:rPr lang="tr-TR" sz="1700" dirty="0" smtClean="0"/>
            </a:br>
            <a:r>
              <a:rPr lang="tr-TR" sz="1700" dirty="0" smtClean="0"/>
              <a:t/>
            </a:r>
            <a:br>
              <a:rPr lang="tr-TR" sz="1700" dirty="0" smtClean="0"/>
            </a:br>
            <a:endParaRPr lang="tr-TR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857232"/>
            <a:ext cx="7143800" cy="480427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2000" b="0" dirty="0" smtClean="0"/>
              <a:t>sağlık için spor yap 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 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2000" b="0" dirty="0" smtClean="0"/>
              <a:t>görsel duyulara hitap ederek matematik koridoru oluşturmak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tr-TR" sz="2000" b="0" dirty="0" smtClean="0"/>
              <a:t>okulu matematik sembolleriyle görsel açıdan donatma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b="0" dirty="0" smtClean="0"/>
              <a:t>hilal </a:t>
            </a:r>
            <a:r>
              <a:rPr lang="tr-TR" sz="2000" b="0" dirty="0" err="1" smtClean="0"/>
              <a:t>dikimen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</a:t>
            </a:r>
            <a:r>
              <a:rPr lang="tr-TR" sz="2000" b="0" u="sng" dirty="0" smtClean="0"/>
              <a:t>5,6,7,8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 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2000" b="0" dirty="0" smtClean="0"/>
              <a:t>15.02.2015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tr-TR" sz="2000" b="0" dirty="0" smtClean="0"/>
              <a:t>15.04.2015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r>
              <a:rPr lang="tr-TR" sz="2000" b="0" dirty="0" smtClean="0"/>
              <a:t>öğrencilerin matematik sembollerini görsel açıdan destekleyerek öğrenmelerini kolaylaştırma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500042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2000" b="0" dirty="0" smtClean="0"/>
              <a:t>benim sergim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2000" b="0" dirty="0" smtClean="0"/>
              <a:t>çocukların hayal güçlerini geliştirmek ve bunları sergilemek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tr-TR" sz="2000" b="0" dirty="0" smtClean="0"/>
              <a:t>okulun koridorlarında resimlerin sergilenmesi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b="0" dirty="0" err="1" smtClean="0"/>
              <a:t>cevriye</a:t>
            </a:r>
            <a:r>
              <a:rPr lang="tr-TR" sz="2000" b="0" dirty="0" smtClean="0"/>
              <a:t> </a:t>
            </a:r>
            <a:r>
              <a:rPr lang="tr-TR" sz="2000" b="0" dirty="0" err="1" smtClean="0"/>
              <a:t>cızlak</a:t>
            </a:r>
            <a:r>
              <a:rPr lang="tr-TR" sz="2000" b="0" dirty="0" smtClean="0"/>
              <a:t> , gamze kan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</a:t>
            </a:r>
            <a:r>
              <a:rPr lang="tr-TR" sz="2000" b="0" dirty="0" smtClean="0"/>
              <a:t>:7,8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ortaokulu 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2000" b="0" dirty="0" smtClean="0"/>
              <a:t>06.02.2015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tr-TR" sz="2000" b="0" dirty="0" smtClean="0"/>
              <a:t>01.06.2015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br>
              <a:rPr lang="tr-TR" sz="2000" u="sng" dirty="0" smtClean="0"/>
            </a:br>
            <a:r>
              <a:rPr lang="tr-TR" sz="2000" b="0" dirty="0" smtClean="0"/>
              <a:t>öğrencinin kendine olan özgüveninin artması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500042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2000" b="0" dirty="0" smtClean="0"/>
              <a:t>satranç oyna başarıyı yakala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2000" b="0" dirty="0" smtClean="0"/>
              <a:t>öğrencilerin zihinsel becerilerini arttırmak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tr-TR" sz="2000" b="0" dirty="0" smtClean="0"/>
              <a:t>öğrenciler arası satranç yarışması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b="0" dirty="0" err="1" smtClean="0"/>
              <a:t>oktay</a:t>
            </a:r>
            <a:r>
              <a:rPr lang="tr-TR" sz="2000" b="0" dirty="0" smtClean="0"/>
              <a:t> çiçek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</a:t>
            </a:r>
            <a:r>
              <a:rPr lang="tr-TR" sz="2000" b="0" dirty="0" smtClean="0"/>
              <a:t>5,6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ortaokul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2000" b="0" dirty="0" smtClean="0"/>
              <a:t>06.02.2015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tr-TR" sz="2000" b="0" dirty="0" smtClean="0"/>
              <a:t>29.05.2015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r>
              <a:rPr lang="tr-TR" sz="2000" b="0" dirty="0" smtClean="0"/>
              <a:t> öğrencinin başarılı olacağını fark etmesi, eğlenceli zihin çalışması yapacağını fark eder.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2000" b="0" dirty="0" smtClean="0"/>
              <a:t> kültürel gezi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ilkokulu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2000" b="0" dirty="0" smtClean="0"/>
              <a:t> imkanı olmayan çocukların kültürel etkinliklerden faydalanması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 </a:t>
            </a:r>
            <a:r>
              <a:rPr lang="tr-TR" sz="2000" b="0" dirty="0" smtClean="0"/>
              <a:t>çocukların şehir merkezinde sinemaya götürülmesi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b="0" dirty="0" err="1" smtClean="0"/>
              <a:t>gürkan</a:t>
            </a:r>
            <a:r>
              <a:rPr lang="tr-TR" sz="2000" b="0" dirty="0" smtClean="0"/>
              <a:t> çelebi , ali haydar özenç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 </a:t>
            </a:r>
            <a:r>
              <a:rPr lang="tr-TR" sz="2000" b="0" dirty="0" smtClean="0"/>
              <a:t>2,3,4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 </a:t>
            </a:r>
            <a:r>
              <a:rPr lang="tr-TR" sz="2000" b="0" dirty="0" smtClean="0"/>
              <a:t>merkez / çorum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2000" b="0" dirty="0" smtClean="0"/>
              <a:t>04/ 05/2015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tr-TR" sz="2000" b="0" dirty="0" smtClean="0"/>
              <a:t>04/05/2015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 </a:t>
            </a:r>
            <a:r>
              <a:rPr lang="tr-TR" sz="2000" b="0" dirty="0" smtClean="0"/>
              <a:t>köy çocuklarının fırsat eşitliğinden faydalanarak kültürel etkinliklere ve sosyal hayata katılımını sağlar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571480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2000" b="0" dirty="0" smtClean="0"/>
              <a:t>okuma zamanı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2000" b="0" dirty="0" err="1" smtClean="0"/>
              <a:t>ağaççamı</a:t>
            </a:r>
            <a:r>
              <a:rPr lang="tr-TR" sz="2000" b="0" dirty="0" smtClean="0"/>
              <a:t> ilkokulu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2000" b="0" dirty="0" smtClean="0"/>
              <a:t>öğrencilerin okuma becerilerini ve sevgisini arttırmak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tr-TR" sz="2000" b="0" dirty="0" smtClean="0"/>
              <a:t>okuma kültürü ,kitap sevgisi, okuma alışkanlığı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b="0" dirty="0" err="1" smtClean="0"/>
              <a:t>tanju</a:t>
            </a:r>
            <a:r>
              <a:rPr lang="tr-TR" sz="2000" b="0" dirty="0" smtClean="0"/>
              <a:t> kaya , </a:t>
            </a:r>
            <a:r>
              <a:rPr lang="tr-TR" sz="2000" b="0" dirty="0" err="1" smtClean="0"/>
              <a:t>zehra</a:t>
            </a:r>
            <a:r>
              <a:rPr lang="tr-TR" sz="2000" b="0" dirty="0" smtClean="0"/>
              <a:t> </a:t>
            </a:r>
            <a:r>
              <a:rPr lang="tr-TR" sz="2000" b="0" dirty="0" err="1" smtClean="0"/>
              <a:t>aldemir</a:t>
            </a:r>
            <a:r>
              <a:rPr lang="tr-TR" sz="2000" b="0" dirty="0" smtClean="0"/>
              <a:t> yılmaz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 </a:t>
            </a:r>
            <a:r>
              <a:rPr lang="tr-TR" sz="2000" b="0" dirty="0" smtClean="0"/>
              <a:t>1,2,3,4,5,6,7,8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b="0" dirty="0" smtClean="0"/>
              <a:t>okul ve çevresi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2000" b="0" dirty="0" smtClean="0"/>
              <a:t>09/02/2015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tr-TR" sz="2000" b="0" dirty="0" smtClean="0"/>
              <a:t>01/06/2015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br>
              <a:rPr lang="tr-TR" sz="2000" u="sng" dirty="0" smtClean="0"/>
            </a:br>
            <a:r>
              <a:rPr lang="tr-TR" sz="2000" b="0" dirty="0" smtClean="0"/>
              <a:t>okumaya karşı ilgisi artar.</a:t>
            </a:r>
            <a:r>
              <a:rPr lang="tr-TR" sz="2000" b="0" u="sng" dirty="0" smtClean="0"/>
              <a:t/>
            </a:r>
            <a:br>
              <a:rPr lang="tr-TR" sz="2000" b="0" u="sng" dirty="0" smtClean="0"/>
            </a:br>
            <a:r>
              <a:rPr lang="tr-TR" sz="2000" b="0" u="sng" dirty="0" smtClean="0"/>
              <a:t>Okumayı davranış haline getirir.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0</Words>
  <Application>Microsoft Office PowerPoint</Application>
  <PresentationFormat>Ekran Gösterisi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                                    PROJENİN ADI:Kütüphanemiz Bize Uygun Olsun PROJEYİ UYGULAYAN OKUL:Ağaççamı Ortaokulu PROJENİN AMACI:Okul Kütüphanesini Zenginleştirmek. PROJENİN İÇERİĞİ:Okulun Kitap Sayısını Artırmak. PROJEDE GÖREVLİ ÖĞRETMEN:Mehtap KUYUMCU,Tuğçe BULUT PROJEDE SINIF SEVİYESİ:1,2,3,4,5,6,7,8 PROJE UYGULAMA YERİ:Ağaççamı Ortaokulu BAŞLAMA TARİHİ:19/01/2015 BİTİŞ TARİHİ:30/05/2015 PROJE SONUCUNDA KAZANIMLAR:Zengin bir kütüphane ortamına sahip olur ve düzenli okuma alışkanlığı geliştirir.      </vt:lpstr>
      <vt:lpstr>                          PROJENİN ADI:Matematik sembolleriyle süsleme PROJEYİ UYGULAYAN OKUL:Ağaççamı Ortaokulu PROJENİN AMACI: PROJENİN İÇERİĞİ:Okulu matemetik sembolleriyle görsel açıdan donatma. PROJEDE GÖREVLİ ÖĞRETMEN:Hilal DİKİMEN PROJEDE SINIF SEVİYESİ:5,6,7,8 PROJE UYGULAMA YERİ:Ağaççamı Ortaokulu BAŞLAMA TARİHİ:15/02/2015 BİTİŞ TARİHİ:15/04/2015 PROJE SONUCUNDA KAZANIMLAR:Öğrencilerin matematik sembollerini görsel açıdan desteklenerek öğrenmelerini kolaylaştırmak.      </vt:lpstr>
      <vt:lpstr>                          PROJENİN ADI:sağlık için spor yap  PROJEYİ UYGULAYAN OKUL: ağaççamı ortaokulu PROJENİN AMACI:görsel duyulara hitap ederek matematik koridoru oluşturmak PROJENİN İÇERİĞİ:okulu matematik sembolleriyle görsel açıdan donatma PROJEDE GÖREVLİ ÖĞRETMEN:hilal dikimen PROJEDE SINIF SEVİYESİ:5,6,7,8 PROJE UYGULAMA YERİ: ağaççamı ortaokulu BAŞLAMA TARİHİ:15.02.2015 BİTİŞ TARİHİ:15.04.2015 PROJE SONUCUNDA KAZANIMLAR:öğrencilerin matematik sembollerini görsel açıdan destekleyerek öğrenmelerini kolaylaştırma      </vt:lpstr>
      <vt:lpstr>                          PROJENİN ADI:benim sergim PROJEYİ UYGULAYAN OKUL:ağaççamı ortaokulu PROJENİN AMACI:çocukların hayal güçlerini geliştirmek ve bunları sergilemek PROJENİN İÇERİĞİ:okulun koridorlarında resimlerin sergilenmesi PROJEDE GÖREVLİ ÖĞRETMEN:cevriye cızlak , gamze kan PROJEDE SINIF SEVİYESİ:7,8 PROJE UYGULAMA YERİ:ağaççamı ortaokulu  BAŞLAMA TARİHİ:06.02.2015 BİTİŞ TARİHİ:01.06.2015 PROJE SONUCUNDA KAZANIMLAR: öğrencinin kendine olan özgüveninin artması     </vt:lpstr>
      <vt:lpstr>                          PROJENİN ADI:satranç oyna başarıyı yakala PROJEYİ UYGULAYAN OKUL:ağaççamı ortaokulu PROJENİN AMACI:öğrencilerin zihinsel becerilerini arttırmak PROJENİN İÇERİĞİ:öğrenciler arası satranç yarışması PROJEDE GÖREVLİ ÖĞRETMEN:oktay çiçek PROJEDE SINIF SEVİYESİ:5,6 PROJE UYGULAMA YERİ:ağaççamı ortaokul BAŞLAMA TARİHİ:06.02.2015 BİTİŞ TARİHİ:29.05.2015 PROJE SONUCUNDA KAZANIMLAR: öğrencinin başarılı olacağını fark etmesi, eğlenceli zihin çalışması yapacağını fark eder.      </vt:lpstr>
      <vt:lpstr>                                 PROJENİN ADI: kültürel gezi PROJEYİ UYGULAYAN OKUL:ağaççamı ilkokulu PROJENİN AMACI: imkanı olmayan çocukların kültürel etkinliklerden faydalanması PROJENİN İÇERİĞİ: çocukların şehir merkezinde sinemaya götürülmesi PROJEDE GÖREVLİ ÖĞRETMEN:gürkan çelebi , ali haydar özenç PROJEDE SINIF SEVİYESİ: 2,3,4 PROJE UYGULAMA YERİ: merkez / çorum BAŞLAMA TARİHİ:04/ 05/2015 BİTİŞ TARİHİ:04/05/2015 PROJE SONUCUNDA KAZANIMLAR: köy çocuklarının fırsat eşitliğinden faydalanarak kültürel etkinliklere ve sosyal hayata katılımını sağlar      </vt:lpstr>
      <vt:lpstr>                          PROJENİN ADI:okuma zamanı PROJEYİ UYGULAYAN OKUL:ağaççamı ilkokulu PROJENİN AMACI:öğrencilerin okuma becerilerini ve sevgisini arttırmak PROJENİN İÇERİĞİ:okuma kültürü ,kitap sevgisi, okuma alışkanlığı PROJEDE GÖREVLİ ÖĞRETMEN:tanju kaya , zehra aldemir yılmaz PROJEDE SINIF SEVİYESİ: 1,2,3,4,5,6,7,8 PROJE UYGULAMA YERİ:okul ve çevresi BAŞLAMA TARİHİ:09/02/2015 BİTİŞ TARİHİ:01/06/2015 PROJE SONUCUNDA KAZANIMLAR: okumaya karşı ilgisi artar. Okumayı davranış haline getirir.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Hp</cp:lastModifiedBy>
  <cp:revision>11</cp:revision>
  <dcterms:created xsi:type="dcterms:W3CDTF">2014-12-22T09:02:04Z</dcterms:created>
  <dcterms:modified xsi:type="dcterms:W3CDTF">2015-01-21T11:07:19Z</dcterms:modified>
</cp:coreProperties>
</file>