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C68EEB6-DB83-46EC-AE90-F60446C19152}" type="datetimeFigureOut">
              <a:rPr lang="tr-TR" smtClean="0"/>
              <a:pPr/>
              <a:t>21.06.2015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EEB6-DB83-46EC-AE90-F60446C19152}" type="datetimeFigureOut">
              <a:rPr lang="tr-TR" smtClean="0"/>
              <a:pPr/>
              <a:t>21.06.2015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EEB6-DB83-46EC-AE90-F60446C19152}" type="datetimeFigureOut">
              <a:rPr lang="tr-TR" smtClean="0"/>
              <a:pPr/>
              <a:t>21.06.2015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68EEB6-DB83-46EC-AE90-F60446C19152}" type="datetimeFigureOut">
              <a:rPr lang="tr-TR" smtClean="0"/>
              <a:pPr/>
              <a:t>21.06.2015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68EEB6-DB83-46EC-AE90-F60446C19152}" type="datetimeFigureOut">
              <a:rPr lang="tr-TR" smtClean="0"/>
              <a:pPr/>
              <a:t>21.06.2015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EEB6-DB83-46EC-AE90-F60446C19152}" type="datetimeFigureOut">
              <a:rPr lang="tr-TR" smtClean="0"/>
              <a:pPr/>
              <a:t>21.06.2015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EEB6-DB83-46EC-AE90-F60446C19152}" type="datetimeFigureOut">
              <a:rPr lang="tr-TR" smtClean="0"/>
              <a:pPr/>
              <a:t>21.06.2015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68EEB6-DB83-46EC-AE90-F60446C19152}" type="datetimeFigureOut">
              <a:rPr lang="tr-TR" smtClean="0"/>
              <a:pPr/>
              <a:t>21.06.2015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EEB6-DB83-46EC-AE90-F60446C19152}" type="datetimeFigureOut">
              <a:rPr lang="tr-TR" smtClean="0"/>
              <a:pPr/>
              <a:t>21.06.2015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68EEB6-DB83-46EC-AE90-F60446C19152}" type="datetimeFigureOut">
              <a:rPr lang="tr-TR" smtClean="0"/>
              <a:pPr/>
              <a:t>21.06.2015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68EEB6-DB83-46EC-AE90-F60446C19152}" type="datetimeFigureOut">
              <a:rPr lang="tr-TR" smtClean="0"/>
              <a:pPr/>
              <a:t>21.06.2015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68EEB6-DB83-46EC-AE90-F60446C19152}" type="datetimeFigureOut">
              <a:rPr lang="tr-TR" smtClean="0"/>
              <a:pPr/>
              <a:t>21.06.2015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7D42557-054C-47FA-A36D-A614C05FE33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857356" y="928670"/>
            <a:ext cx="7143800" cy="5018562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ü"/>
            </a:pP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>PROJENİN ADI:</a:t>
            </a:r>
            <a:r>
              <a:rPr lang="tr-TR" sz="1300" dirty="0" smtClean="0"/>
              <a:t> </a:t>
            </a:r>
            <a:r>
              <a:rPr lang="tr-TR" sz="1800" dirty="0" smtClean="0"/>
              <a:t>Atık pil kutusu</a:t>
            </a: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>PROJEYİ UYGULAYAN OKUL: </a:t>
            </a:r>
            <a:r>
              <a:rPr lang="tr-TR" sz="1300" dirty="0" smtClean="0"/>
              <a:t>DERİNÖZ KAMBURLAR İ.</a:t>
            </a:r>
            <a:r>
              <a:rPr lang="tr-TR" sz="1300" u="sng" dirty="0" smtClean="0"/>
              <a:t/>
            </a:r>
            <a:br>
              <a:rPr lang="tr-TR" sz="1300" u="sng" dirty="0" smtClean="0"/>
            </a:br>
            <a:r>
              <a:rPr lang="tr-TR" sz="2000" u="sng" dirty="0" smtClean="0"/>
              <a:t>PROJENİN AMACI: </a:t>
            </a:r>
            <a:r>
              <a:rPr lang="tr-TR" sz="1800" dirty="0" smtClean="0"/>
              <a:t>köyde kullanılan pillerin toplanarak geri dönüşüme gönderilmesi</a:t>
            </a: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>PROJENİN İÇERİĞİ: </a:t>
            </a:r>
            <a:r>
              <a:rPr lang="tr-TR" sz="1800" dirty="0" smtClean="0"/>
              <a:t>köy bölgelere </a:t>
            </a:r>
            <a:r>
              <a:rPr lang="tr-TR" sz="1300" dirty="0" smtClean="0"/>
              <a:t>AYRILIR .HER ÖĞRENCİYE EVİNİN BULUNDUĞU BÖLGE VERİLİR. ÖĞRENCİ KENDİ BÖLGESİNDİKİ ATIK PİLLERİ TOPLAR, ATIK PİL KUTUSUNDA GETİRİR. YIL SONUNDA GERİ DÖNÜŞÜME GÖNDERİLİR.</a:t>
            </a: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>PROJEDE GÖREVLİ ÖĞRETMEN:</a:t>
            </a:r>
            <a:r>
              <a:rPr lang="tr-TR" sz="2000" dirty="0" smtClean="0"/>
              <a:t> </a:t>
            </a:r>
            <a:r>
              <a:rPr lang="tr-TR" sz="1300" dirty="0" smtClean="0"/>
              <a:t>İBRAHİM BERÇİN</a:t>
            </a: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>PROJEDE SINIF SEVİYESİ: </a:t>
            </a:r>
            <a:r>
              <a:rPr lang="tr-TR" sz="1300" dirty="0" smtClean="0"/>
              <a:t>2,3,4. SINIFLAR</a:t>
            </a: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>PROJE UYGULAMA YERİ:</a:t>
            </a:r>
            <a:r>
              <a:rPr lang="tr-TR" sz="2000" dirty="0" smtClean="0"/>
              <a:t>  </a:t>
            </a:r>
            <a:r>
              <a:rPr lang="tr-TR" sz="1300" dirty="0" smtClean="0"/>
              <a:t>KÖY</a:t>
            </a: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>BAŞLAMA TARİHİ: </a:t>
            </a:r>
            <a:r>
              <a:rPr lang="tr-TR" sz="2000" dirty="0" smtClean="0"/>
              <a:t> </a:t>
            </a:r>
            <a:r>
              <a:rPr lang="tr-TR" sz="1600" dirty="0" smtClean="0"/>
              <a:t>11.02.2014</a:t>
            </a: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>BİTİŞ TARİHİ: </a:t>
            </a:r>
            <a:r>
              <a:rPr lang="tr-TR" sz="2000" dirty="0" smtClean="0"/>
              <a:t> </a:t>
            </a:r>
            <a:r>
              <a:rPr lang="tr-TR" sz="1600" dirty="0" smtClean="0"/>
              <a:t>29.05.2015</a:t>
            </a:r>
            <a:r>
              <a:rPr lang="tr-TR" sz="2000" u="sng" dirty="0" smtClean="0"/>
              <a:t/>
            </a:r>
            <a:br>
              <a:rPr lang="tr-TR" sz="2000" u="sng" dirty="0" smtClean="0"/>
            </a:br>
            <a:r>
              <a:rPr lang="tr-TR" sz="2000" u="sng" dirty="0" smtClean="0"/>
              <a:t>PROJE SONUCUNDA KAZANIMLAR:</a:t>
            </a:r>
            <a:br>
              <a:rPr lang="tr-TR" sz="2000" u="sng" dirty="0" smtClean="0"/>
            </a:br>
            <a:r>
              <a:rPr lang="tr-TR" sz="2000" dirty="0" smtClean="0"/>
              <a:t>* </a:t>
            </a:r>
            <a:r>
              <a:rPr lang="tr-TR" sz="1200" dirty="0" smtClean="0"/>
              <a:t>ATIK PİLLERİN TABİATA ZARAR VERDİĞİNİ FARK EDER.</a:t>
            </a: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2000" dirty="0" smtClean="0"/>
              <a:t>*</a:t>
            </a:r>
            <a:r>
              <a:rPr lang="tr-TR" sz="1600" dirty="0" smtClean="0"/>
              <a:t> </a:t>
            </a:r>
            <a:r>
              <a:rPr lang="tr-TR" sz="1200" dirty="0" smtClean="0"/>
              <a:t>VERİLEN SORUMLULUKLARIN ÖNEMİNİ FARK EDER.</a:t>
            </a: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/>
            </a:r>
            <a:br>
              <a:rPr lang="tr-TR" sz="2000" dirty="0" smtClean="0"/>
            </a:br>
            <a:endParaRPr lang="tr-T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F:\DERINÖZ\Fotoğraf-00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F:\DERINÖZ\Fotoğraf-00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F:\DERINÖZ\Fotoğraf-0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 smtClean="0"/>
              <a:t>Pilleri Çöpe Atmayalım</a:t>
            </a:r>
            <a:endParaRPr lang="tr-TR" sz="3600" dirty="0"/>
          </a:p>
        </p:txBody>
      </p:sp>
      <p:pic>
        <p:nvPicPr>
          <p:cNvPr id="18434" name="Picture 2" descr="C:\Users\kamburlar\Desktop\pi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578647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tr-TR" dirty="0" smtClean="0"/>
              <a:t>Temiz çevre sağlıklı gelecek</a:t>
            </a:r>
            <a:endParaRPr lang="tr-TR" dirty="0"/>
          </a:p>
        </p:txBody>
      </p:sp>
      <p:pic>
        <p:nvPicPr>
          <p:cNvPr id="19458" name="Picture 2" descr="C:\Users\kamburlar\Desktop\atik_pil2jp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8501122" cy="5205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7</Words>
  <Application>Microsoft Office PowerPoint</Application>
  <PresentationFormat>Ekran Gösterisi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Cumba</vt:lpstr>
      <vt:lpstr>                          PROJENİN ADI: Atık pil kutusu PROJEYİ UYGULAYAN OKUL: DERİNÖZ KAMBURLAR İ. PROJENİN AMACI: köyde kullanılan pillerin toplanarak geri dönüşüme gönderilmesi PROJENİN İÇERİĞİ: köy bölgelere AYRILIR .HER ÖĞRENCİYE EVİNİN BULUNDUĞU BÖLGE VERİLİR. ÖĞRENCİ KENDİ BÖLGESİNDİKİ ATIK PİLLERİ TOPLAR, ATIK PİL KUTUSUNDA GETİRİR. YIL SONUNDA GERİ DÖNÜŞÜME GÖNDERİLİR. PROJEDE GÖREVLİ ÖĞRETMEN: İBRAHİM BERÇİN PROJEDE SINIF SEVİYESİ: 2,3,4. SINIFLAR PROJE UYGULAMA YERİ:  KÖY BAŞLAMA TARİHİ:  11.02.2014 BİTİŞ TARİHİ:  29.05.2015 PROJE SONUCUNDA KAZANIMLAR: * ATIK PİLLERİN TABİATA ZARAR VERDİĞİNİ FARK EDER. * VERİLEN SORUMLULUKLARIN ÖNEMİNİ FARK EDER.   </vt:lpstr>
      <vt:lpstr>Slayt 2</vt:lpstr>
      <vt:lpstr>Slayt 3</vt:lpstr>
      <vt:lpstr>Slayt 4</vt:lpstr>
      <vt:lpstr>Pilleri Çöpe Atmayalım</vt:lpstr>
      <vt:lpstr>Temiz çevre sağlıklı gelecek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PROJENİN ADI: PROJEYİ UYGULAYAN OKUL: PROJENİN AMACI: PROJENİN İÇERİĞİ: PROJEDE GÖREVLİ ÖĞRETMEN: PROJEDE SINIF SEVİYESİ: PROJE UYGULAMA YERİ: BAŞLAMA TARİHİ: BİTİŞ TARİHİ: PROJE SONUCUNDA KAZANIMLAR:</dc:title>
  <dc:creator>Hp</dc:creator>
  <cp:lastModifiedBy>kamburlar</cp:lastModifiedBy>
  <cp:revision>9</cp:revision>
  <dcterms:created xsi:type="dcterms:W3CDTF">2014-12-22T09:02:04Z</dcterms:created>
  <dcterms:modified xsi:type="dcterms:W3CDTF">2015-06-21T10:43:38Z</dcterms:modified>
</cp:coreProperties>
</file>