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1D08CB82-F930-4C53-9F9A-2C5EE53F9EA8}">
          <p14:sldIdLst>
            <p14:sldId id="256"/>
          </p14:sldIdLst>
        </p14:section>
        <p14:section name="Başlıksız Bölüm" id="{15795F1B-E6C6-41D3-BEA4-C7DA8EED425D}">
          <p14:sldIdLst>
            <p14:sldId id="272"/>
            <p14:sldId id="257"/>
            <p14:sldId id="258"/>
            <p14:sldId id="271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1D7"/>
    <a:srgbClr val="9719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5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59087-1436-42C2-8140-2328CB74C8B1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B7429-B6DB-443C-B3A3-8431C62E91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6423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B7429-B6DB-443C-B3A3-8431C62E913D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4010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22.06.2015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00100" y="428604"/>
            <a:ext cx="6400800" cy="5572164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BEŞ PARMAK RESİM SERGİSİ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5675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37812" y="10734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                      </a:t>
            </a:r>
            <a:r>
              <a:rPr lang="tr-TR" sz="3200" b="1" dirty="0" smtClean="0">
                <a:solidFill>
                  <a:srgbClr val="FFFF00"/>
                </a:solidFill>
              </a:rPr>
              <a:t>BEŞ PARMAK RESİM SERGİSİ</a:t>
            </a:r>
            <a:endParaRPr lang="tr-T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:\Users\kanezmag\Desktop\Yeni klasör\IMG_09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378" y="1779941"/>
            <a:ext cx="4451387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C:\Users\kanezmag\Desktop\Yeni klasör\IMG_09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4383" y="1743209"/>
            <a:ext cx="4523394" cy="343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:\Users\kanezmag\Desktop\Yeni klasör\IMG_093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739" y="1464548"/>
            <a:ext cx="4324087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C:\Users\kanezmag\Desktop\Yeni klasör\IMG_09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1581" y="1593154"/>
            <a:ext cx="4324087" cy="32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solidFill>
                  <a:srgbClr val="FF0000"/>
                </a:solidFill>
              </a:rPr>
              <a:t>ÜRÜNLERİN SERGİLENMEK ÜZERE YERLEŞTİRİLMESİ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C:\Users\kanezmag\Desktop\Yeni klasör\IMG_094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033" y="1857364"/>
            <a:ext cx="3857650" cy="371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C:\Users\kanezmag\Desktop\Yeni klasör\IMG_09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4992" y="2315810"/>
            <a:ext cx="3929091" cy="286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ÜRÜNLERİN SERGİLENMESİ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45" y="1441326"/>
            <a:ext cx="5328593" cy="4695430"/>
          </a:xfrm>
        </p:spPr>
      </p:pic>
    </p:spTree>
    <p:extLst>
      <p:ext uri="{BB962C8B-B14F-4D97-AF65-F5344CB8AC3E}">
        <p14:creationId xmlns:p14="http://schemas.microsoft.com/office/powerpoint/2010/main" xmlns="" val="110978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nezmag\Desktop\Yeni klasör (2)\IMG_0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583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8208912" cy="6156684"/>
          </a:xfrm>
        </p:spPr>
      </p:pic>
    </p:spTree>
    <p:extLst>
      <p:ext uri="{BB962C8B-B14F-4D97-AF65-F5344CB8AC3E}">
        <p14:creationId xmlns:p14="http://schemas.microsoft.com/office/powerpoint/2010/main" xmlns="" val="319199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210690"/>
          </a:xfrm>
        </p:spPr>
      </p:pic>
    </p:spTree>
    <p:extLst>
      <p:ext uri="{BB962C8B-B14F-4D97-AF65-F5344CB8AC3E}">
        <p14:creationId xmlns:p14="http://schemas.microsoft.com/office/powerpoint/2010/main" xmlns="" val="351571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77810" y="-361586"/>
            <a:ext cx="6244364" cy="7488832"/>
          </a:xfrm>
        </p:spPr>
      </p:pic>
    </p:spTree>
    <p:extLst>
      <p:ext uri="{BB962C8B-B14F-4D97-AF65-F5344CB8AC3E}">
        <p14:creationId xmlns:p14="http://schemas.microsoft.com/office/powerpoint/2010/main" xmlns="" val="39594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SERGİLENME AŞAMASI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23847" y="1844126"/>
            <a:ext cx="4781866" cy="348711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98"/>
          <a:stretch/>
        </p:blipFill>
        <p:spPr>
          <a:xfrm rot="5400000">
            <a:off x="3765243" y="2003509"/>
            <a:ext cx="4781866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134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41557" y="1241757"/>
            <a:ext cx="5544618" cy="4158464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78923" y="1241756"/>
            <a:ext cx="5544616" cy="41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33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87" y="193010"/>
            <a:ext cx="4306884" cy="309197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401616"/>
            <a:ext cx="4550906" cy="345638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716016" y="908720"/>
            <a:ext cx="3974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rgbClr val="00B0F0"/>
                </a:solidFill>
              </a:rPr>
              <a:t>Renkler hayatı güzelleştirir …</a:t>
            </a:r>
            <a:endParaRPr lang="tr-TR" sz="4400" dirty="0">
              <a:solidFill>
                <a:srgbClr val="00B0F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18561" y="4293096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rgbClr val="F331D7"/>
                </a:solidFill>
              </a:rPr>
              <a:t>… ve bir avuç renktir hayat …</a:t>
            </a:r>
            <a:endParaRPr lang="tr-TR" sz="4400" dirty="0">
              <a:solidFill>
                <a:srgbClr val="F33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21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smtClean="0"/>
              <a:t>	</a:t>
            </a:r>
            <a:r>
              <a:rPr lang="tr-TR" b="1" dirty="0" smtClean="0">
                <a:solidFill>
                  <a:srgbClr val="FF0000"/>
                </a:solidFill>
              </a:rPr>
              <a:t>PROJENİN ADI : </a:t>
            </a:r>
            <a:r>
              <a:rPr lang="tr-TR" b="1" dirty="0" smtClean="0"/>
              <a:t>BEŞ PARMAK RESİM SERGİSİ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	</a:t>
            </a:r>
            <a:r>
              <a:rPr lang="tr-TR" b="1" dirty="0" smtClean="0">
                <a:solidFill>
                  <a:srgbClr val="FF0000"/>
                </a:solidFill>
              </a:rPr>
              <a:t>PROJEYİ UYGULAYAN OKUL : </a:t>
            </a:r>
            <a:r>
              <a:rPr lang="tr-TR" b="1" dirty="0" err="1" smtClean="0"/>
              <a:t>Ağaççamı</a:t>
            </a:r>
            <a:r>
              <a:rPr lang="tr-TR" b="1" dirty="0" smtClean="0"/>
              <a:t> İlk ve Ortaokulu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	</a:t>
            </a:r>
            <a:r>
              <a:rPr lang="tr-TR" b="1" dirty="0" smtClean="0">
                <a:solidFill>
                  <a:srgbClr val="FF0000"/>
                </a:solidFill>
              </a:rPr>
              <a:t>PROJENİN AMACI :</a:t>
            </a:r>
            <a:r>
              <a:rPr lang="tr-TR" b="1" dirty="0" smtClean="0"/>
              <a:t> Öğrencileri resim yapmaya ve sanata teşvik etmek. 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	</a:t>
            </a:r>
            <a:r>
              <a:rPr lang="tr-TR" b="1" dirty="0" smtClean="0">
                <a:solidFill>
                  <a:srgbClr val="FF0000"/>
                </a:solidFill>
              </a:rPr>
              <a:t>PROJENİN İÇERİĞİ : </a:t>
            </a:r>
            <a:r>
              <a:rPr lang="tr-TR" b="1" dirty="0" smtClean="0"/>
              <a:t>Karakalem </a:t>
            </a:r>
            <a:r>
              <a:rPr lang="tr-TR" b="1" dirty="0" err="1" smtClean="0"/>
              <a:t>çalşmaları</a:t>
            </a:r>
            <a:r>
              <a:rPr lang="tr-TR" b="1" dirty="0" smtClean="0"/>
              <a:t>, Sulu boya çalışmaları.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	</a:t>
            </a:r>
            <a:r>
              <a:rPr lang="tr-TR" b="1" dirty="0" smtClean="0">
                <a:solidFill>
                  <a:srgbClr val="FF0000"/>
                </a:solidFill>
              </a:rPr>
              <a:t>PROJEDE GÖREVLİ ÖĞRETMEN : </a:t>
            </a:r>
            <a:r>
              <a:rPr lang="tr-TR" b="1" dirty="0" err="1" smtClean="0"/>
              <a:t>Cevriye</a:t>
            </a:r>
            <a:r>
              <a:rPr lang="tr-TR" b="1" dirty="0" smtClean="0"/>
              <a:t> CIZLAK, Gamze KAN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	</a:t>
            </a:r>
            <a:r>
              <a:rPr lang="tr-TR" b="1" dirty="0" smtClean="0">
                <a:solidFill>
                  <a:srgbClr val="FF0000"/>
                </a:solidFill>
              </a:rPr>
              <a:t>PROJEDE SINIF SEVİYESİ : </a:t>
            </a:r>
            <a:r>
              <a:rPr lang="tr-TR" b="1" dirty="0" smtClean="0"/>
              <a:t>5,6,7,8</a:t>
            </a:r>
            <a:endParaRPr lang="tr-TR" dirty="0" smtClean="0"/>
          </a:p>
          <a:p>
            <a:pPr>
              <a:buNone/>
            </a:pPr>
            <a:r>
              <a:rPr lang="tr-TR" b="1" dirty="0" smtClean="0"/>
              <a:t>	</a:t>
            </a:r>
            <a:r>
              <a:rPr lang="tr-TR" b="1" dirty="0" smtClean="0">
                <a:solidFill>
                  <a:srgbClr val="FF0000"/>
                </a:solidFill>
              </a:rPr>
              <a:t>PROJE UYGULAMA YERİ : </a:t>
            </a:r>
            <a:r>
              <a:rPr lang="tr-TR" b="1" dirty="0" smtClean="0"/>
              <a:t>Resim atölyesi ve okul koridoru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                      </a:t>
            </a:r>
            <a:r>
              <a:rPr lang="tr-TR" b="1" dirty="0" smtClean="0">
                <a:solidFill>
                  <a:srgbClr val="FF0000"/>
                </a:solidFill>
              </a:rPr>
              <a:t>PROJENİN AMACI </a:t>
            </a:r>
            <a:endParaRPr lang="tr-TR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/>
              <a:t>Öğrencilere sanat sevgisi kazandırmak amacıyla resim çalışmaları yapmak</a:t>
            </a:r>
            <a:endParaRPr lang="tr-TR" dirty="0" smtClean="0"/>
          </a:p>
          <a:p>
            <a:pPr lvl="0"/>
            <a:r>
              <a:rPr lang="tr-TR" b="1" dirty="0" smtClean="0"/>
              <a:t>Hayata  estetik bir açıdan bakmayı sağlamak.</a:t>
            </a:r>
            <a:endParaRPr lang="tr-TR" dirty="0" smtClean="0"/>
          </a:p>
          <a:p>
            <a:pPr lvl="0"/>
            <a:r>
              <a:rPr lang="tr-TR" b="1" dirty="0" smtClean="0"/>
              <a:t>El becerilerini geliştirmek.</a:t>
            </a:r>
            <a:endParaRPr lang="tr-TR" dirty="0" smtClean="0"/>
          </a:p>
          <a:p>
            <a:pPr lvl="0"/>
            <a:r>
              <a:rPr lang="tr-TR" b="1" dirty="0" smtClean="0"/>
              <a:t>Duygu, düşünce ve hayallerini resim aracılığıyla dışa vurmalarını sağlamak.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PROJENİN AŞAMALARI</a:t>
            </a:r>
            <a:r>
              <a:rPr lang="tr-T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tr-T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6 Metin kutusu"/>
          <p:cNvSpPr txBox="1">
            <a:spLocks noGrp="1"/>
          </p:cNvSpPr>
          <p:nvPr>
            <p:ph idx="1"/>
          </p:nvPr>
        </p:nvSpPr>
        <p:spPr>
          <a:xfrm>
            <a:off x="395536" y="980728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1- PLANLAMA AŞAMASI: </a:t>
            </a:r>
            <a:r>
              <a:rPr lang="tr-TR" sz="2000" b="1" dirty="0" smtClean="0">
                <a:latin typeface="Comic Sans MS" pitchFamily="66" charset="0"/>
              </a:rPr>
              <a:t>Projenin uygulanacağı alan, projenin süresi,projenin kazanımları, projenin içeriği belirlenmiştir. 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0000"/>
                </a:solidFill>
                <a:latin typeface="Comic Sans MS" pitchFamily="66" charset="0"/>
              </a:rPr>
              <a:t>2- ARAŞTIRMA 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AŞAMASI: </a:t>
            </a:r>
            <a:r>
              <a:rPr lang="tr-TR" sz="2000" b="1" dirty="0" smtClean="0">
                <a:latin typeface="Comic Sans MS" pitchFamily="66" charset="0"/>
              </a:rPr>
              <a:t>Projede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000" b="1" dirty="0">
                <a:latin typeface="Comic Sans MS" pitchFamily="66" charset="0"/>
              </a:rPr>
              <a:t>kullanılacak </a:t>
            </a:r>
            <a:r>
              <a:rPr lang="tr-TR" sz="2000" b="1" dirty="0" smtClean="0">
                <a:latin typeface="Comic Sans MS" pitchFamily="66" charset="0"/>
              </a:rPr>
              <a:t>malzemeler</a:t>
            </a:r>
            <a:r>
              <a:rPr lang="tr-TR" sz="2000" b="1" dirty="0">
                <a:latin typeface="Comic Sans MS" pitchFamily="66" charset="0"/>
              </a:rPr>
              <a:t> </a:t>
            </a:r>
            <a:r>
              <a:rPr lang="tr-TR" sz="2000" b="1" dirty="0" smtClean="0">
                <a:latin typeface="Comic Sans MS" pitchFamily="66" charset="0"/>
              </a:rPr>
              <a:t>ve içeriğe uygun materyaller </a:t>
            </a:r>
            <a:r>
              <a:rPr lang="tr-TR" sz="2000" b="1" dirty="0">
                <a:latin typeface="Comic Sans MS" pitchFamily="66" charset="0"/>
              </a:rPr>
              <a:t>araştırılmıştır</a:t>
            </a:r>
            <a:r>
              <a:rPr lang="tr-TR" sz="2000" b="1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0000"/>
                </a:solidFill>
                <a:latin typeface="Comic Sans MS" pitchFamily="66" charset="0"/>
              </a:rPr>
              <a:t>3- UYGULAMA </a:t>
            </a:r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AŞAMASI: </a:t>
            </a:r>
            <a:r>
              <a:rPr lang="tr-TR" sz="2000" b="1" dirty="0" smtClean="0">
                <a:latin typeface="Comic Sans MS" pitchFamily="66" charset="0"/>
              </a:rPr>
              <a:t>Proje </a:t>
            </a:r>
            <a:r>
              <a:rPr lang="tr-TR" sz="2000" b="1" dirty="0">
                <a:latin typeface="Comic Sans MS" pitchFamily="66" charset="0"/>
              </a:rPr>
              <a:t>önceden planlanan süre aralıkları ile öğrencilere uygulanmış, tüm öğrencilerin katılımı sağlanmıştır.</a:t>
            </a:r>
          </a:p>
          <a:p>
            <a:pPr marL="0" indent="0">
              <a:buNone/>
            </a:pPr>
            <a:r>
              <a:rPr lang="tr-TR" sz="2000" b="1" dirty="0">
                <a:solidFill>
                  <a:srgbClr val="FF0000"/>
                </a:solidFill>
                <a:latin typeface="Comic Sans MS" pitchFamily="66" charset="0"/>
              </a:rPr>
              <a:t>4- SONUÇ AŞAMASI: </a:t>
            </a:r>
            <a:r>
              <a:rPr lang="tr-TR" sz="2000" b="1" dirty="0" smtClean="0">
                <a:latin typeface="Comic Sans MS" pitchFamily="66" charset="0"/>
              </a:rPr>
              <a:t>Öğrencilerin ;</a:t>
            </a:r>
          </a:p>
          <a:p>
            <a:pPr marL="0" indent="0">
              <a:buNone/>
            </a:pPr>
            <a:r>
              <a:rPr lang="tr-TR" sz="2000" b="1" dirty="0" smtClean="0">
                <a:latin typeface="Comic Sans MS" pitchFamily="66" charset="0"/>
              </a:rPr>
              <a:t> Sanat </a:t>
            </a:r>
            <a:r>
              <a:rPr lang="tr-TR" sz="2000" b="1" dirty="0">
                <a:latin typeface="Comic Sans MS" pitchFamily="66" charset="0"/>
              </a:rPr>
              <a:t>sevgisi </a:t>
            </a:r>
            <a:r>
              <a:rPr lang="tr-TR" sz="2000" b="1" dirty="0" smtClean="0">
                <a:latin typeface="Comic Sans MS" pitchFamily="66" charset="0"/>
              </a:rPr>
              <a:t>kazanmaları </a:t>
            </a:r>
            <a:r>
              <a:rPr lang="tr-TR" sz="2000" b="1" dirty="0">
                <a:latin typeface="Comic Sans MS" pitchFamily="66" charset="0"/>
              </a:rPr>
              <a:t>amacıyla resim </a:t>
            </a:r>
            <a:r>
              <a:rPr lang="tr-TR" sz="2000" b="1" dirty="0" smtClean="0">
                <a:latin typeface="Comic Sans MS" pitchFamily="66" charset="0"/>
              </a:rPr>
              <a:t>çalışması yapmaları,</a:t>
            </a:r>
            <a:endParaRPr lang="tr-TR" sz="20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2000" b="1" dirty="0" smtClean="0">
                <a:latin typeface="Comic Sans MS" pitchFamily="66" charset="0"/>
              </a:rPr>
              <a:t> Hayata  </a:t>
            </a:r>
            <a:r>
              <a:rPr lang="tr-TR" sz="2000" b="1" dirty="0">
                <a:latin typeface="Comic Sans MS" pitchFamily="66" charset="0"/>
              </a:rPr>
              <a:t>estetik bir açıdan </a:t>
            </a:r>
            <a:r>
              <a:rPr lang="tr-TR" sz="2000" b="1" dirty="0" smtClean="0">
                <a:latin typeface="Comic Sans MS" pitchFamily="66" charset="0"/>
              </a:rPr>
              <a:t>bakmaları,</a:t>
            </a:r>
            <a:endParaRPr lang="tr-TR" sz="20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2000" b="1" dirty="0" smtClean="0">
                <a:latin typeface="Comic Sans MS" pitchFamily="66" charset="0"/>
              </a:rPr>
              <a:t> El </a:t>
            </a:r>
            <a:r>
              <a:rPr lang="tr-TR" sz="2000" b="1" dirty="0">
                <a:latin typeface="Comic Sans MS" pitchFamily="66" charset="0"/>
              </a:rPr>
              <a:t>becerilerini </a:t>
            </a:r>
            <a:r>
              <a:rPr lang="tr-TR" sz="2000" b="1" dirty="0" smtClean="0">
                <a:latin typeface="Comic Sans MS" pitchFamily="66" charset="0"/>
              </a:rPr>
              <a:t>geliştirmeleri,</a:t>
            </a:r>
            <a:endParaRPr lang="tr-TR" sz="20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2000" b="1" dirty="0" smtClean="0">
                <a:latin typeface="Comic Sans MS" pitchFamily="66" charset="0"/>
              </a:rPr>
              <a:t> Duygu</a:t>
            </a:r>
            <a:r>
              <a:rPr lang="tr-TR" sz="2000" b="1" dirty="0">
                <a:latin typeface="Comic Sans MS" pitchFamily="66" charset="0"/>
              </a:rPr>
              <a:t>, düşünce ve hayallerini resim aracılığıyla dışa </a:t>
            </a:r>
            <a:r>
              <a:rPr lang="tr-TR" sz="2000" b="1" dirty="0" smtClean="0">
                <a:latin typeface="Comic Sans MS" pitchFamily="66" charset="0"/>
              </a:rPr>
              <a:t>vurmaları sağlanmıştır. </a:t>
            </a:r>
            <a:endParaRPr lang="tr-TR" sz="20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tr-T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6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/>
              <a:t>	                       </a:t>
            </a:r>
            <a:r>
              <a:rPr lang="tr-TR" b="1" dirty="0" smtClean="0">
                <a:solidFill>
                  <a:srgbClr val="FF0000"/>
                </a:solidFill>
              </a:rPr>
              <a:t>PROJENİN İÇERİĞİ </a:t>
            </a:r>
          </a:p>
          <a:p>
            <a:r>
              <a:rPr lang="tr-TR" b="1" dirty="0" smtClean="0"/>
              <a:t>Karakalem çalışmaları</a:t>
            </a:r>
          </a:p>
          <a:p>
            <a:r>
              <a:rPr lang="tr-TR" b="1" dirty="0" smtClean="0"/>
              <a:t>Sulu boya çalışmaları</a:t>
            </a:r>
          </a:p>
          <a:p>
            <a:r>
              <a:rPr lang="tr-TR" b="1" dirty="0" smtClean="0"/>
              <a:t>Pastel çalışmalar</a:t>
            </a:r>
          </a:p>
          <a:p>
            <a:r>
              <a:rPr lang="tr-TR" b="1" dirty="0" smtClean="0"/>
              <a:t>Kuru boya çalışmaları</a:t>
            </a:r>
          </a:p>
          <a:p>
            <a:r>
              <a:rPr lang="tr-TR" b="1" dirty="0" smtClean="0"/>
              <a:t>Perspektif çalışmaları</a:t>
            </a:r>
          </a:p>
          <a:p>
            <a:r>
              <a:rPr lang="tr-TR" b="1" dirty="0" err="1" smtClean="0"/>
              <a:t>Röprodüksüyon</a:t>
            </a:r>
            <a:r>
              <a:rPr lang="tr-TR" b="1" dirty="0" smtClean="0"/>
              <a:t> </a:t>
            </a:r>
          </a:p>
          <a:p>
            <a:r>
              <a:rPr lang="tr-TR" b="1" dirty="0" smtClean="0"/>
              <a:t>İmgesel çalışmalar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>
                <a:solidFill>
                  <a:srgbClr val="FF0000"/>
                </a:solidFill>
              </a:rPr>
              <a:t>HEDEF KİTLE :  </a:t>
            </a:r>
            <a:r>
              <a:rPr lang="tr-TR" sz="3600" b="1" dirty="0" smtClean="0"/>
              <a:t>İlk ve Ortaokulda okuyan öğrencilerimiz.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 smtClean="0"/>
              <a:t>     </a:t>
            </a:r>
            <a:r>
              <a:rPr lang="tr-TR" b="1" dirty="0" smtClean="0">
                <a:solidFill>
                  <a:srgbClr val="FF0000"/>
                </a:solidFill>
              </a:rPr>
              <a:t>HEDEFLENEN KAZANIMLAR :</a:t>
            </a:r>
            <a:endParaRPr lang="tr-TR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/>
              <a:t>Resim yapma alışkanlığı kazanmaları</a:t>
            </a:r>
            <a:endParaRPr lang="tr-TR" dirty="0" smtClean="0"/>
          </a:p>
          <a:p>
            <a:pPr lvl="0"/>
            <a:r>
              <a:rPr lang="tr-TR" b="1" dirty="0" smtClean="0"/>
              <a:t>Öğrencilerimize sanatsal etkileşim ve iletişim ortamı oluşturmak.</a:t>
            </a:r>
            <a:endParaRPr lang="tr-TR" dirty="0" smtClean="0"/>
          </a:p>
          <a:p>
            <a:pPr lvl="0"/>
            <a:r>
              <a:rPr lang="tr-TR" b="1" dirty="0" smtClean="0"/>
              <a:t>Öğrencilerin algı , duygu ve düşüncelerini sanatın ilkelerini kullanarak özgün ürünlere dönüştürmelerini sağlamak.</a:t>
            </a:r>
            <a:endParaRPr lang="tr-TR" dirty="0" smtClean="0"/>
          </a:p>
          <a:p>
            <a:pPr lvl="0"/>
            <a:r>
              <a:rPr lang="tr-TR" b="1" dirty="0" smtClean="0"/>
              <a:t>Sanatla iletişim kurmak ve bunu yaşantısıyla içselleştirmesini  sağlamak.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ÖĞRENCİLERLE ÜRÜNLERİN HAZIRLANMASI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C:\Users\kanezmag\Desktop\Yeni klasör\IMG_089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603" y="1850809"/>
            <a:ext cx="4085076" cy="392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C:\Users\kanezmag\Desktop\Yeni klasör\IMG_08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5694" y="2029691"/>
            <a:ext cx="4013073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:\Users\kanezmag\Desktop\Yeni klasör\IMG_09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281" y="1463029"/>
            <a:ext cx="4104456" cy="357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C:\Users\kanezmag\Desktop\Yeni klasör\IMG_09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1288" y="1627465"/>
            <a:ext cx="4104457" cy="3243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185</Words>
  <Application>Microsoft Office PowerPoint</Application>
  <PresentationFormat>Ekran Gösterisi (4:3)</PresentationFormat>
  <Paragraphs>44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Slayt 1</vt:lpstr>
      <vt:lpstr>Slayt 2</vt:lpstr>
      <vt:lpstr>Slayt 3</vt:lpstr>
      <vt:lpstr>Slayt 4</vt:lpstr>
      <vt:lpstr>PROJENİN AŞAMALARI </vt:lpstr>
      <vt:lpstr>Slayt 6</vt:lpstr>
      <vt:lpstr> HEDEF KİTLE :  İlk ve Ortaokulda okuyan öğrencilerimiz. </vt:lpstr>
      <vt:lpstr> ÖĞRENCİLERLE ÜRÜNLERİN HAZIRLANMASI </vt:lpstr>
      <vt:lpstr>Slayt 9</vt:lpstr>
      <vt:lpstr>Slayt 10</vt:lpstr>
      <vt:lpstr>Slayt 11</vt:lpstr>
      <vt:lpstr> ÜRÜNLERİN SERGİLENMEK ÜZERE YERLEŞTİRİLMESİ </vt:lpstr>
      <vt:lpstr>ÜRÜNLERİN SERGİLENMESİ</vt:lpstr>
      <vt:lpstr>Slayt 14</vt:lpstr>
      <vt:lpstr>Slayt 15</vt:lpstr>
      <vt:lpstr>Slayt 16</vt:lpstr>
      <vt:lpstr>Slayt 17</vt:lpstr>
      <vt:lpstr>SERGİLENME AŞAMASI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okul</dc:creator>
  <cp:lastModifiedBy>Hp</cp:lastModifiedBy>
  <cp:revision>18</cp:revision>
  <dcterms:created xsi:type="dcterms:W3CDTF">2015-06-05T09:09:34Z</dcterms:created>
  <dcterms:modified xsi:type="dcterms:W3CDTF">2015-06-22T08:23:06Z</dcterms:modified>
</cp:coreProperties>
</file>