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3" r:id="rId4"/>
    <p:sldId id="264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Projenin Adı: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Farklı Özellikteki Materyallerden Müzik Aleti Yapımı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Projeyi Uygulayan Okul: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Oğuzlar Çok Programlı Anadolu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Lİsesi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Projenin Amacı              :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Öğrencilerin ritim duygusunun gelişiminin sağlanması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Projenin Uygulandığı Sınıf Seviyesi: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Özel Eğitim Meslek Lisesi 3.Kademe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Projeyi Uygulayan Öğretmenler: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Merve GECE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Ömer ÇİFTOĞLU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Projenin Uygulanma Yeri                   :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Özel Eğitim Sınıfı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Başlama Tarihi                                     :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09.02.2015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Bitiş Tarihi                                            :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30.04.2015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Proje Sonucu Kazanımlar                  :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Öğrencilerin küçük kas motor becerilerinin gelişiminin sağlanması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Öğrencilerde müzik sevgisinin gelişmesi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Öğrencilerin ritim tutma becerilerinin gelişimi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ÇAY TABAKLARINDAN ZİL YAPIMI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18434" name="Picture 2" descr="E:\proje resimler\20150403_103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98838" y="2527674"/>
            <a:ext cx="4219467" cy="316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438" name="Picture 6" descr="E:\proje resimler\20150403_103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87764" y="-11430104"/>
            <a:ext cx="4226560" cy="3169920"/>
          </a:xfrm>
          <a:prstGeom prst="rect">
            <a:avLst/>
          </a:prstGeom>
          <a:noFill/>
        </p:spPr>
      </p:pic>
      <p:pic>
        <p:nvPicPr>
          <p:cNvPr id="14" name="Picture 6" descr="E:\proje resimler\20150403_103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91882">
            <a:off x="4096547" y="1840160"/>
            <a:ext cx="4226560" cy="3169920"/>
          </a:xfrm>
          <a:prstGeom prst="rect">
            <a:avLst/>
          </a:prstGeom>
          <a:noFill/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11766398" flipV="1">
            <a:off x="883305" y="-1596924"/>
            <a:ext cx="5823249" cy="659202"/>
          </a:xfrm>
        </p:spPr>
        <p:txBody>
          <a:bodyPr>
            <a:noAutofit/>
          </a:bodyPr>
          <a:lstStyle/>
          <a:p>
            <a:endParaRPr lang="tr-TR" dirty="0"/>
          </a:p>
        </p:txBody>
      </p:sp>
      <p:pic>
        <p:nvPicPr>
          <p:cNvPr id="19458" name="Picture 2" descr="E:\proje resimler\20150403_104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731818">
            <a:off x="-186373" y="987371"/>
            <a:ext cx="5251566" cy="3938672"/>
          </a:xfrm>
          <a:prstGeom prst="rect">
            <a:avLst/>
          </a:prstGeom>
          <a:noFill/>
        </p:spPr>
      </p:pic>
      <p:pic>
        <p:nvPicPr>
          <p:cNvPr id="19459" name="Picture 3" descr="E:\proje resimler\20150403_104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0" y="-11430000"/>
            <a:ext cx="7200000" cy="5400000"/>
          </a:xfrm>
          <a:prstGeom prst="rect">
            <a:avLst/>
          </a:prstGeom>
          <a:noFill/>
        </p:spPr>
      </p:pic>
      <p:pic>
        <p:nvPicPr>
          <p:cNvPr id="6" name="Picture 3" descr="E:\proje resimler\20150403_104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77859" y="1091114"/>
            <a:ext cx="5300052" cy="3975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Resim" descr="20150403_111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13162" y="737376"/>
            <a:ext cx="4152940" cy="3114706"/>
          </a:xfrm>
          <a:prstGeom prst="rect">
            <a:avLst/>
          </a:prstGeom>
        </p:spPr>
      </p:pic>
      <p:pic>
        <p:nvPicPr>
          <p:cNvPr id="17" name="16 Resim" descr="20150403_103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133782" y="735138"/>
            <a:ext cx="4260438" cy="3195330"/>
          </a:xfrm>
          <a:prstGeom prst="rect">
            <a:avLst/>
          </a:prstGeom>
        </p:spPr>
      </p:pic>
      <p:pic>
        <p:nvPicPr>
          <p:cNvPr id="18" name="17 Resim" descr="20150408_1154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250396" y="2821778"/>
            <a:ext cx="3357586" cy="42862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tr-TR" sz="2800" dirty="0" smtClean="0"/>
              <a:t>ELEK KASNAĞINDAN DAVUL YAPIMI</a:t>
            </a:r>
            <a:endParaRPr lang="tr-TR" sz="2800" dirty="0"/>
          </a:p>
        </p:txBody>
      </p:sp>
      <p:pic>
        <p:nvPicPr>
          <p:cNvPr id="7" name="6 Resim" descr="20150427_105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68824" y="1487745"/>
            <a:ext cx="4862864" cy="3647148"/>
          </a:xfrm>
          <a:prstGeom prst="rect">
            <a:avLst/>
          </a:prstGeom>
        </p:spPr>
      </p:pic>
      <p:pic>
        <p:nvPicPr>
          <p:cNvPr id="9" name="8 Resim" descr="20150504_103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51692" y="2208536"/>
            <a:ext cx="5226962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0150427_105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89553" y="-752449"/>
            <a:ext cx="6849492" cy="83714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SU ŞİŞESİNDEN MARAKAS YAPIMI</a:t>
            </a:r>
            <a:endParaRPr lang="tr-TR" sz="2400" dirty="0"/>
          </a:p>
        </p:txBody>
      </p:sp>
      <p:pic>
        <p:nvPicPr>
          <p:cNvPr id="3" name="2 Resim" descr="20150313_131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66228" y="-608962"/>
            <a:ext cx="5140106" cy="86439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20150313_133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644576">
            <a:off x="-90973" y="707778"/>
            <a:ext cx="3634867" cy="2726150"/>
          </a:xfrm>
          <a:prstGeom prst="rect">
            <a:avLst/>
          </a:prstGeom>
        </p:spPr>
      </p:pic>
      <p:pic>
        <p:nvPicPr>
          <p:cNvPr id="6" name="5 Resim" descr="20150313_133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854378">
            <a:off x="4977057" y="934587"/>
            <a:ext cx="3979068" cy="2984302"/>
          </a:xfrm>
          <a:prstGeom prst="rect">
            <a:avLst/>
          </a:prstGeom>
        </p:spPr>
      </p:pic>
      <p:pic>
        <p:nvPicPr>
          <p:cNvPr id="7" name="6 Resim" descr="20150313_133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340058" y="3327667"/>
            <a:ext cx="3976325" cy="30843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20150313_142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02521" y="1116845"/>
            <a:ext cx="5505934" cy="4129452"/>
          </a:xfrm>
          <a:prstGeom prst="rect">
            <a:avLst/>
          </a:prstGeom>
        </p:spPr>
      </p:pic>
      <p:pic>
        <p:nvPicPr>
          <p:cNvPr id="9" name="8 Resim" descr="20150313_142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72686" y="1949061"/>
            <a:ext cx="4000528" cy="54849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92</Words>
  <Application>Microsoft Office PowerPoint</Application>
  <PresentationFormat>Ekran Gösterisi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Ofis Teması</vt:lpstr>
      <vt:lpstr>Slayt 1</vt:lpstr>
      <vt:lpstr>ÇAY TABAKLARINDAN ZİL YAPIMI </vt:lpstr>
      <vt:lpstr>Slayt 3</vt:lpstr>
      <vt:lpstr>Slayt 4</vt:lpstr>
      <vt:lpstr>ELEK KASNAĞINDAN DAVUL YAPIMI</vt:lpstr>
      <vt:lpstr>Slayt 6</vt:lpstr>
      <vt:lpstr>SU ŞİŞESİNDEN MARAKAS YAPIMI</vt:lpstr>
      <vt:lpstr>Slayt 8</vt:lpstr>
      <vt:lpstr>Slayt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Merve Hoca</dc:creator>
  <cp:lastModifiedBy>HALIL</cp:lastModifiedBy>
  <cp:revision>12</cp:revision>
  <dcterms:created xsi:type="dcterms:W3CDTF">2015-06-11T20:53:10Z</dcterms:created>
  <dcterms:modified xsi:type="dcterms:W3CDTF">2015-06-23T08:54:54Z</dcterms:modified>
</cp:coreProperties>
</file>