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BC68EEB6-DB83-46EC-AE90-F60446C19152}" type="datetimeFigureOut">
              <a:rPr lang="tr-TR" smtClean="0"/>
              <a:pPr/>
              <a:t>03.02.2015</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67D42557-054C-47FA-A36D-A614C05FE339}" type="slidenum">
              <a:rPr lang="tr-TR" smtClean="0"/>
              <a:pPr/>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BC68EEB6-DB83-46EC-AE90-F60446C19152}" type="datetimeFigureOut">
              <a:rPr lang="tr-TR" smtClean="0"/>
              <a:pPr/>
              <a:t>03.02.2015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67D42557-054C-47FA-A36D-A614C05FE33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BC68EEB6-DB83-46EC-AE90-F60446C19152}" type="datetimeFigureOut">
              <a:rPr lang="tr-TR" smtClean="0"/>
              <a:pPr/>
              <a:t>03.02.2015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67D42557-054C-47FA-A36D-A614C05FE33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BC68EEB6-DB83-46EC-AE90-F60446C19152}" type="datetimeFigureOut">
              <a:rPr lang="tr-TR" smtClean="0"/>
              <a:pPr/>
              <a:t>03.02.2015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67D42557-054C-47FA-A36D-A614C05FE339}"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BC68EEB6-DB83-46EC-AE90-F60446C19152}" type="datetimeFigureOut">
              <a:rPr lang="tr-TR" smtClean="0"/>
              <a:pPr/>
              <a:t>03.02.2015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67D42557-054C-47FA-A36D-A614C05FE339}" type="slidenum">
              <a:rPr lang="tr-TR" smtClean="0"/>
              <a:pPr/>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BC68EEB6-DB83-46EC-AE90-F60446C19152}" type="datetimeFigureOut">
              <a:rPr lang="tr-TR" smtClean="0"/>
              <a:pPr/>
              <a:t>03.02.2015</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67D42557-054C-47FA-A36D-A614C05FE33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BC68EEB6-DB83-46EC-AE90-F60446C19152}" type="datetimeFigureOut">
              <a:rPr lang="tr-TR" smtClean="0"/>
              <a:pPr/>
              <a:t>03.02.2015</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67D42557-054C-47FA-A36D-A614C05FE33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BC68EEB6-DB83-46EC-AE90-F60446C19152}" type="datetimeFigureOut">
              <a:rPr lang="tr-TR" smtClean="0"/>
              <a:pPr/>
              <a:t>03.02.2015</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67D42557-054C-47FA-A36D-A614C05FE33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BC68EEB6-DB83-46EC-AE90-F60446C19152}" type="datetimeFigureOut">
              <a:rPr lang="tr-TR" smtClean="0"/>
              <a:pPr/>
              <a:t>03.02.2015</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67D42557-054C-47FA-A36D-A614C05FE339}" type="slidenum">
              <a:rPr lang="tr-TR" smtClean="0"/>
              <a:pPr/>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BC68EEB6-DB83-46EC-AE90-F60446C19152}" type="datetimeFigureOut">
              <a:rPr lang="tr-TR" smtClean="0"/>
              <a:pPr/>
              <a:t>03.02.2015</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67D42557-054C-47FA-A36D-A614C05FE33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BC68EEB6-DB83-46EC-AE90-F60446C19152}" type="datetimeFigureOut">
              <a:rPr lang="tr-TR" smtClean="0"/>
              <a:pPr/>
              <a:t>03.02.2015</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67D42557-054C-47FA-A36D-A614C05FE339}" type="slidenum">
              <a:rPr lang="tr-TR" smtClean="0"/>
              <a:pPr/>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C68EEB6-DB83-46EC-AE90-F60446C19152}" type="datetimeFigureOut">
              <a:rPr lang="tr-TR" smtClean="0"/>
              <a:pPr/>
              <a:t>03.02.2015</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7D42557-054C-47FA-A36D-A614C05FE339}" type="slidenum">
              <a:rPr lang="tr-TR" smtClean="0"/>
              <a:pPr/>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714480" y="500042"/>
            <a:ext cx="7143800" cy="5090024"/>
          </a:xfrm>
        </p:spPr>
        <p:txBody>
          <a:bodyPr>
            <a:normAutofit fontScale="90000"/>
          </a:bodyPr>
          <a:lstStyle/>
          <a:p>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dirty="0" smtClean="0"/>
              <a:t>PROJENİN ADI:                               HAYATIMIZ SATRANÇ</a:t>
            </a:r>
            <a:br>
              <a:rPr lang="tr-TR" sz="2000" dirty="0" smtClean="0"/>
            </a:br>
            <a:r>
              <a:rPr lang="tr-TR" sz="2000" dirty="0" smtClean="0"/>
              <a:t>PROJEYİ UYGULAYAN OKUL:     OĞUZLAR İ.O.</a:t>
            </a:r>
            <a:br>
              <a:rPr lang="tr-TR" sz="2000" dirty="0" smtClean="0"/>
            </a:br>
            <a:r>
              <a:rPr lang="tr-TR" sz="2000" dirty="0" smtClean="0"/>
              <a:t>PROJENİN AMACI:		      Satranç öğretmek</a:t>
            </a:r>
            <a:br>
              <a:rPr lang="tr-TR" sz="2000" dirty="0" smtClean="0"/>
            </a:br>
            <a:r>
              <a:rPr lang="tr-TR" sz="2000" dirty="0" smtClean="0"/>
              <a:t>PROJENİN </a:t>
            </a:r>
            <a:r>
              <a:rPr lang="tr-TR" sz="2000" dirty="0" smtClean="0"/>
              <a:t>İÇERİĞİ:</a:t>
            </a:r>
            <a:r>
              <a:rPr lang="tr-TR" sz="2000" dirty="0" err="1" smtClean="0"/>
              <a:t>Satranc</a:t>
            </a:r>
            <a:r>
              <a:rPr lang="tr-TR" sz="2000" dirty="0" smtClean="0"/>
              <a:t> </a:t>
            </a:r>
            <a:r>
              <a:rPr lang="tr-TR" sz="2000" dirty="0" smtClean="0"/>
              <a:t>ile </a:t>
            </a:r>
            <a:r>
              <a:rPr lang="tr-TR" sz="2000" dirty="0" smtClean="0"/>
              <a:t>hayatında farklı </a:t>
            </a:r>
            <a:r>
              <a:rPr lang="tr-TR" sz="2000" dirty="0" smtClean="0"/>
              <a:t>bir sosyal etkinlik </a:t>
            </a:r>
            <a:r>
              <a:rPr lang="tr-TR" sz="2000" dirty="0" smtClean="0"/>
              <a:t>kazandırılacak.</a:t>
            </a:r>
            <a:r>
              <a:rPr lang="tr-TR" sz="2000" dirty="0" smtClean="0"/>
              <a:t/>
            </a:r>
            <a:br>
              <a:rPr lang="tr-TR" sz="2000" dirty="0" smtClean="0"/>
            </a:br>
            <a:r>
              <a:rPr lang="tr-TR" sz="2000" dirty="0" smtClean="0"/>
              <a:t>PROJEDE GÖREVLİ ÖĞRETMEN: </a:t>
            </a:r>
            <a:r>
              <a:rPr lang="tr-TR" sz="2200" dirty="0" smtClean="0"/>
              <a:t>Murat keskin</a:t>
            </a:r>
            <a:r>
              <a:rPr lang="tr-TR" sz="2000" dirty="0" smtClean="0"/>
              <a:t/>
            </a:r>
            <a:br>
              <a:rPr lang="tr-TR" sz="2000" dirty="0" smtClean="0"/>
            </a:br>
            <a:r>
              <a:rPr lang="tr-TR" sz="2000" dirty="0" smtClean="0"/>
              <a:t>PROJEDE SINIF SEVİYESİ:            2-3-4</a:t>
            </a:r>
            <a:br>
              <a:rPr lang="tr-TR" sz="2000" dirty="0" smtClean="0"/>
            </a:br>
            <a:r>
              <a:rPr lang="tr-TR" sz="2000" dirty="0" smtClean="0"/>
              <a:t>PROJE UYGULAMA YERİ:              OĞUZLAR İ.O </a:t>
            </a:r>
            <a:br>
              <a:rPr lang="tr-TR" sz="2000" dirty="0" smtClean="0"/>
            </a:br>
            <a:r>
              <a:rPr lang="tr-TR" sz="2000" dirty="0" smtClean="0"/>
              <a:t>BAŞLAMA TARİHİ:</a:t>
            </a:r>
            <a:br>
              <a:rPr lang="tr-TR" sz="2000" dirty="0" smtClean="0"/>
            </a:br>
            <a:r>
              <a:rPr lang="tr-TR" sz="2000" dirty="0" smtClean="0"/>
              <a:t>BİTİŞ TARİHİ:</a:t>
            </a:r>
            <a:br>
              <a:rPr lang="tr-TR" sz="2000" dirty="0" smtClean="0"/>
            </a:br>
            <a:r>
              <a:rPr lang="tr-TR" sz="2000" dirty="0" smtClean="0"/>
              <a:t>PROJE SONUCUNDA KAZANIMLAR:</a:t>
            </a:r>
            <a:br>
              <a:rPr lang="tr-TR" sz="2000" dirty="0" smtClean="0"/>
            </a:br>
            <a:r>
              <a:rPr lang="tr-TR" sz="2000" dirty="0" smtClean="0"/>
              <a:t/>
            </a:r>
            <a:br>
              <a:rPr lang="tr-TR" sz="2000" dirty="0" smtClean="0"/>
            </a:br>
            <a:r>
              <a:rPr lang="tr-TR" sz="2000" dirty="0" smtClean="0"/>
              <a:t>* </a:t>
            </a:r>
            <a:r>
              <a:rPr lang="tr-TR" sz="1600" dirty="0" smtClean="0">
                <a:latin typeface="Calibri" pitchFamily="34" charset="0"/>
              </a:rPr>
              <a:t>Satranç oyunuyla ilgili olarak izlediklerinden </a:t>
            </a:r>
            <a:r>
              <a:rPr lang="tr-TR" sz="1600" dirty="0" err="1" smtClean="0">
                <a:latin typeface="Calibri" pitchFamily="34" charset="0"/>
              </a:rPr>
              <a:t>ç</a:t>
            </a:r>
            <a:r>
              <a:rPr lang="tr-TR" sz="1300" dirty="0" err="1" smtClean="0">
                <a:latin typeface="Calibri" pitchFamily="34" charset="0"/>
              </a:rPr>
              <a:t>I</a:t>
            </a:r>
            <a:r>
              <a:rPr lang="tr-TR" sz="1600" dirty="0" err="1" smtClean="0">
                <a:latin typeface="Calibri" pitchFamily="34" charset="0"/>
              </a:rPr>
              <a:t>kar</a:t>
            </a:r>
            <a:r>
              <a:rPr lang="tr-TR" sz="1300" dirty="0" err="1" smtClean="0">
                <a:latin typeface="Calibri" pitchFamily="34" charset="0"/>
              </a:rPr>
              <a:t>I</a:t>
            </a:r>
            <a:r>
              <a:rPr lang="tr-TR" sz="1600" dirty="0" err="1" smtClean="0">
                <a:latin typeface="Calibri" pitchFamily="34" charset="0"/>
              </a:rPr>
              <a:t>mlarda</a:t>
            </a:r>
            <a:r>
              <a:rPr lang="tr-TR" sz="1600" dirty="0" smtClean="0">
                <a:latin typeface="Calibri" pitchFamily="34" charset="0"/>
              </a:rPr>
              <a:t> bulunur. </a:t>
            </a:r>
            <a:br>
              <a:rPr lang="tr-TR" sz="1600" dirty="0" smtClean="0">
                <a:latin typeface="Calibri" pitchFamily="34" charset="0"/>
              </a:rPr>
            </a:br>
            <a:r>
              <a:rPr lang="tr-TR" sz="1600" dirty="0" smtClean="0">
                <a:latin typeface="Calibri" pitchFamily="34" charset="0"/>
              </a:rPr>
              <a:t>* </a:t>
            </a:r>
            <a:r>
              <a:rPr lang="tr-TR" sz="1600" dirty="0" err="1" smtClean="0">
                <a:latin typeface="Calibri" pitchFamily="34" charset="0"/>
              </a:rPr>
              <a:t>Satranc</a:t>
            </a:r>
            <a:r>
              <a:rPr lang="tr-TR" sz="1200" dirty="0" err="1" smtClean="0">
                <a:latin typeface="Calibri" pitchFamily="34" charset="0"/>
              </a:rPr>
              <a:t>I</a:t>
            </a:r>
            <a:r>
              <a:rPr lang="tr-TR" sz="1600" dirty="0" err="1" smtClean="0">
                <a:latin typeface="Calibri" pitchFamily="34" charset="0"/>
              </a:rPr>
              <a:t>n</a:t>
            </a:r>
            <a:r>
              <a:rPr lang="tr-TR" sz="1600" dirty="0" smtClean="0">
                <a:latin typeface="Calibri" pitchFamily="34" charset="0"/>
              </a:rPr>
              <a:t> kendisine </a:t>
            </a:r>
            <a:r>
              <a:rPr lang="tr-TR" sz="1600" dirty="0" err="1" smtClean="0">
                <a:latin typeface="Calibri" pitchFamily="34" charset="0"/>
              </a:rPr>
              <a:t>sağlayacağI</a:t>
            </a:r>
            <a:r>
              <a:rPr lang="tr-TR" sz="1600" dirty="0" smtClean="0">
                <a:latin typeface="Calibri" pitchFamily="34" charset="0"/>
              </a:rPr>
              <a:t> </a:t>
            </a:r>
            <a:r>
              <a:rPr lang="tr-TR" sz="1600" dirty="0" err="1" smtClean="0">
                <a:latin typeface="Calibri" pitchFamily="34" charset="0"/>
              </a:rPr>
              <a:t>yararlarI</a:t>
            </a:r>
            <a:r>
              <a:rPr lang="tr-TR" sz="1600" dirty="0" smtClean="0">
                <a:latin typeface="Calibri" pitchFamily="34" charset="0"/>
              </a:rPr>
              <a:t> </a:t>
            </a:r>
            <a:r>
              <a:rPr lang="tr-TR" sz="1600" dirty="0" err="1" smtClean="0">
                <a:latin typeface="Calibri" pitchFamily="34" charset="0"/>
              </a:rPr>
              <a:t>açIklar</a:t>
            </a:r>
            <a:r>
              <a:rPr lang="tr-TR" sz="1600" dirty="0" smtClean="0">
                <a:latin typeface="Calibri" pitchFamily="34" charset="0"/>
              </a:rPr>
              <a:t>.</a:t>
            </a:r>
            <a:br>
              <a:rPr lang="tr-TR" sz="1600" dirty="0" smtClean="0">
                <a:latin typeface="Calibri" pitchFamily="34" charset="0"/>
              </a:rPr>
            </a:br>
            <a:r>
              <a:rPr lang="tr-TR" sz="1600" dirty="0" smtClean="0">
                <a:latin typeface="Calibri" pitchFamily="34" charset="0"/>
              </a:rPr>
              <a:t>* </a:t>
            </a:r>
            <a:r>
              <a:rPr lang="tr-TR" sz="1600" dirty="0" err="1" smtClean="0">
                <a:latin typeface="Calibri" pitchFamily="34" charset="0"/>
              </a:rPr>
              <a:t>Satran</a:t>
            </a:r>
            <a:r>
              <a:rPr lang="tr-TR" sz="1200" dirty="0" err="1" smtClean="0">
                <a:latin typeface="Calibri" pitchFamily="34" charset="0"/>
              </a:rPr>
              <a:t>CIN</a:t>
            </a:r>
            <a:r>
              <a:rPr lang="tr-TR" sz="1200" dirty="0" smtClean="0">
                <a:latin typeface="Calibri" pitchFamily="34" charset="0"/>
              </a:rPr>
              <a:t> </a:t>
            </a:r>
            <a:r>
              <a:rPr lang="tr-TR" sz="1600" dirty="0" smtClean="0">
                <a:latin typeface="Calibri" pitchFamily="34" charset="0"/>
              </a:rPr>
              <a:t>bir spor olduğunu fark eder.</a:t>
            </a:r>
            <a:br>
              <a:rPr lang="tr-TR" sz="1600" dirty="0" smtClean="0">
                <a:latin typeface="Calibri" pitchFamily="34" charset="0"/>
              </a:rPr>
            </a:br>
            <a:r>
              <a:rPr lang="tr-TR" sz="1600" dirty="0" smtClean="0">
                <a:latin typeface="Calibri" pitchFamily="34" charset="0"/>
              </a:rPr>
              <a:t>* Serbest oyunlarda öğrendiklerini </a:t>
            </a:r>
            <a:r>
              <a:rPr lang="tr-TR" sz="1600" dirty="0" err="1" smtClean="0">
                <a:latin typeface="Calibri" pitchFamily="34" charset="0"/>
              </a:rPr>
              <a:t>kullanIr</a:t>
            </a:r>
            <a:r>
              <a:rPr lang="tr-TR" sz="1600" dirty="0" smtClean="0">
                <a:latin typeface="Calibri" pitchFamily="34" charset="0"/>
              </a:rPr>
              <a:t>.</a:t>
            </a:r>
            <a:br>
              <a:rPr lang="tr-TR" sz="1600" dirty="0" smtClean="0">
                <a:latin typeface="Calibri" pitchFamily="34" charset="0"/>
              </a:rPr>
            </a:br>
            <a:r>
              <a:rPr lang="tr-TR" sz="1600" dirty="0" smtClean="0">
                <a:latin typeface="Calibri" pitchFamily="34" charset="0"/>
              </a:rPr>
              <a:t>* </a:t>
            </a:r>
            <a:r>
              <a:rPr lang="tr-TR" sz="1600" dirty="0" err="1" smtClean="0">
                <a:latin typeface="Calibri" pitchFamily="34" charset="0"/>
              </a:rPr>
              <a:t>ZamanInI</a:t>
            </a:r>
            <a:r>
              <a:rPr lang="tr-TR" sz="1600" dirty="0" smtClean="0">
                <a:latin typeface="Calibri" pitchFamily="34" charset="0"/>
              </a:rPr>
              <a:t> satranç oynayarak geçirmeye istekli olur. </a:t>
            </a:r>
            <a:br>
              <a:rPr lang="tr-TR" sz="1600" dirty="0" smtClean="0">
                <a:latin typeface="Calibri" pitchFamily="34" charset="0"/>
              </a:rPr>
            </a:br>
            <a:r>
              <a:rPr lang="tr-TR" sz="1600" dirty="0" smtClean="0">
                <a:latin typeface="Calibri" pitchFamily="34" charset="0"/>
              </a:rPr>
              <a:t>* Satrançla ilgili kulüp vb. </a:t>
            </a:r>
            <a:r>
              <a:rPr lang="tr-TR" sz="1600" dirty="0" err="1" smtClean="0">
                <a:latin typeface="Calibri" pitchFamily="34" charset="0"/>
              </a:rPr>
              <a:t>çalIşmalarIn</a:t>
            </a:r>
            <a:r>
              <a:rPr lang="tr-TR" sz="1600" dirty="0" smtClean="0">
                <a:latin typeface="Calibri" pitchFamily="34" charset="0"/>
              </a:rPr>
              <a:t> </a:t>
            </a:r>
            <a:r>
              <a:rPr lang="tr-TR" sz="1600" dirty="0" err="1" smtClean="0">
                <a:latin typeface="Calibri" pitchFamily="34" charset="0"/>
              </a:rPr>
              <a:t>farkInda</a:t>
            </a:r>
            <a:r>
              <a:rPr lang="tr-TR" sz="1600" dirty="0" smtClean="0">
                <a:latin typeface="Calibri" pitchFamily="34" charset="0"/>
              </a:rPr>
              <a:t> olur.  </a:t>
            </a:r>
            <a:br>
              <a:rPr lang="tr-TR" sz="1600" dirty="0" smtClean="0">
                <a:latin typeface="Calibri" pitchFamily="34" charset="0"/>
              </a:rPr>
            </a:br>
            <a:endParaRPr lang="tr-TR"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785918" y="0"/>
            <a:ext cx="7143800" cy="5018562"/>
          </a:xfrm>
        </p:spPr>
        <p:txBody>
          <a:bodyPr>
            <a:normAutofit fontScale="90000"/>
          </a:bodyPr>
          <a:lstStyle/>
          <a:p>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1400" u="sng" dirty="0" smtClean="0"/>
              <a:t/>
            </a:r>
            <a:br>
              <a:rPr lang="tr-TR" sz="1400" u="sng" dirty="0" smtClean="0"/>
            </a:br>
            <a:r>
              <a:rPr lang="tr-TR" sz="1400" u="sng" dirty="0" smtClean="0"/>
              <a:t/>
            </a:r>
            <a:br>
              <a:rPr lang="tr-TR" sz="1400" u="sng" dirty="0" smtClean="0"/>
            </a:br>
            <a:r>
              <a:rPr lang="tr-TR" sz="1400" u="sng" dirty="0" smtClean="0"/>
              <a:t/>
            </a:r>
            <a:br>
              <a:rPr lang="tr-TR" sz="1400" u="sng" dirty="0" smtClean="0"/>
            </a:br>
            <a:r>
              <a:rPr lang="tr-TR" sz="1400" u="sng" dirty="0" smtClean="0"/>
              <a:t/>
            </a:r>
            <a:br>
              <a:rPr lang="tr-TR" sz="1400" u="sng" dirty="0" smtClean="0"/>
            </a:br>
            <a:r>
              <a:rPr lang="tr-TR" sz="1400" u="sng" dirty="0" smtClean="0"/>
              <a:t/>
            </a:r>
            <a:br>
              <a:rPr lang="tr-TR" sz="1400" u="sng" dirty="0" smtClean="0"/>
            </a:br>
            <a:r>
              <a:rPr lang="tr-TR" sz="1400" u="sng" dirty="0" smtClean="0"/>
              <a:t/>
            </a:r>
            <a:br>
              <a:rPr lang="tr-TR" sz="1400" u="sng" dirty="0" smtClean="0"/>
            </a:br>
            <a:r>
              <a:rPr lang="tr-TR" sz="1400" u="sng" dirty="0" smtClean="0"/>
              <a:t/>
            </a:r>
            <a:br>
              <a:rPr lang="tr-TR" sz="1400" u="sng" dirty="0" smtClean="0"/>
            </a:br>
            <a:r>
              <a:rPr lang="tr-TR" sz="1400" u="sng" dirty="0" smtClean="0"/>
              <a:t/>
            </a:r>
            <a:br>
              <a:rPr lang="tr-TR" sz="1400" u="sng" dirty="0" smtClean="0"/>
            </a:br>
            <a:r>
              <a:rPr lang="tr-TR" sz="1400" u="sng" dirty="0" smtClean="0"/>
              <a:t/>
            </a:r>
            <a:br>
              <a:rPr lang="tr-TR" sz="1400" u="sng" dirty="0" smtClean="0"/>
            </a:br>
            <a:r>
              <a:rPr lang="tr-TR" sz="1400" u="sng" dirty="0" smtClean="0"/>
              <a:t/>
            </a:r>
            <a:br>
              <a:rPr lang="tr-TR" sz="1400" u="sng" dirty="0" smtClean="0"/>
            </a:br>
            <a:r>
              <a:rPr lang="tr-TR" sz="1400" u="sng" dirty="0" smtClean="0"/>
              <a:t/>
            </a:r>
            <a:br>
              <a:rPr lang="tr-TR" sz="1400" u="sng" dirty="0" smtClean="0"/>
            </a:br>
            <a:r>
              <a:rPr lang="tr-TR" sz="1400" u="sng" dirty="0" smtClean="0"/>
              <a:t/>
            </a:r>
            <a:br>
              <a:rPr lang="tr-TR" sz="1400" u="sng" dirty="0" smtClean="0"/>
            </a:br>
            <a:r>
              <a:rPr lang="tr-TR" sz="1400" u="sng" dirty="0" smtClean="0"/>
              <a:t/>
            </a:r>
            <a:br>
              <a:rPr lang="tr-TR" sz="1400" u="sng" dirty="0" smtClean="0"/>
            </a:br>
            <a:r>
              <a:rPr lang="tr-TR" sz="1400" u="sng" dirty="0" smtClean="0"/>
              <a:t/>
            </a:r>
            <a:br>
              <a:rPr lang="tr-TR" sz="1400" u="sng" dirty="0" smtClean="0"/>
            </a:br>
            <a:r>
              <a:rPr lang="tr-TR" sz="1400" u="sng" dirty="0" smtClean="0"/>
              <a:t/>
            </a:r>
            <a:br>
              <a:rPr lang="tr-TR" sz="1400" u="sng" dirty="0" smtClean="0"/>
            </a:br>
            <a:r>
              <a:rPr lang="tr-TR" sz="1400" u="sng" dirty="0" smtClean="0"/>
              <a:t/>
            </a:r>
            <a:br>
              <a:rPr lang="tr-TR" sz="1400" u="sng" dirty="0" smtClean="0"/>
            </a:br>
            <a:r>
              <a:rPr lang="tr-TR" sz="1400" u="sng" dirty="0" smtClean="0"/>
              <a:t/>
            </a:r>
            <a:br>
              <a:rPr lang="tr-TR" sz="1400" u="sng" dirty="0" smtClean="0"/>
            </a:br>
            <a:r>
              <a:rPr lang="tr-TR" sz="1400" u="sng" dirty="0" smtClean="0"/>
              <a:t/>
            </a:r>
            <a:br>
              <a:rPr lang="tr-TR" sz="1400" u="sng" dirty="0" smtClean="0"/>
            </a:br>
            <a:r>
              <a:rPr lang="tr-TR" sz="1400" i="1" u="sng" dirty="0" smtClean="0"/>
              <a:t>PROJENİN ADI</a:t>
            </a:r>
            <a:r>
              <a:rPr lang="tr-TR" sz="1400" i="1" dirty="0" smtClean="0"/>
              <a:t>:   </a:t>
            </a:r>
            <a:r>
              <a:rPr lang="tr-TR" sz="2200" dirty="0" smtClean="0"/>
              <a:t>SİZİN</a:t>
            </a:r>
            <a:r>
              <a:rPr lang="tr-TR" sz="2200" i="1" dirty="0" smtClean="0"/>
              <a:t> </a:t>
            </a:r>
            <a:r>
              <a:rPr lang="tr-TR" sz="2200" dirty="0" smtClean="0"/>
              <a:t>DE DİKİLİ BİR AĞACINIZ OLSUN</a:t>
            </a:r>
            <a:r>
              <a:rPr lang="tr-TR" sz="1400" dirty="0" smtClean="0"/>
              <a:t/>
            </a:r>
            <a:br>
              <a:rPr lang="tr-TR" sz="1400" dirty="0" smtClean="0"/>
            </a:br>
            <a:r>
              <a:rPr lang="tr-TR" sz="1400" i="1" u="sng" dirty="0" smtClean="0"/>
              <a:t>PROJEYİ UYGULAYAN OKUL</a:t>
            </a:r>
            <a:r>
              <a:rPr lang="tr-TR" sz="1400" dirty="0" smtClean="0"/>
              <a:t>:OĞUZLAR İLKOKULU</a:t>
            </a:r>
            <a:br>
              <a:rPr lang="tr-TR" sz="1400" dirty="0" smtClean="0"/>
            </a:br>
            <a:r>
              <a:rPr lang="tr-TR" sz="1400" i="1" u="sng" dirty="0" smtClean="0"/>
              <a:t>PROJENİN AMACI: </a:t>
            </a:r>
            <a:r>
              <a:rPr lang="tr-TR" sz="1400" dirty="0" smtClean="0"/>
              <a:t/>
            </a:r>
            <a:br>
              <a:rPr lang="tr-TR" sz="1400" dirty="0" smtClean="0"/>
            </a:br>
            <a:r>
              <a:rPr lang="tr-TR" sz="1400" dirty="0" smtClean="0"/>
              <a:t>1-ÇEVRE AĞAÇLANDIRILMASI</a:t>
            </a:r>
            <a:br>
              <a:rPr lang="tr-TR" sz="1400" dirty="0" smtClean="0"/>
            </a:br>
            <a:r>
              <a:rPr lang="tr-TR" sz="1400" dirty="0" smtClean="0"/>
              <a:t>2- ÇEVRE BİLİNCİ OLUŞTURMA VE GELİŞTİRME </a:t>
            </a:r>
            <a:br>
              <a:rPr lang="tr-TR" sz="1400" dirty="0" smtClean="0"/>
            </a:br>
            <a:r>
              <a:rPr lang="tr-TR" sz="1400" i="1" u="sng" dirty="0" smtClean="0"/>
              <a:t>PROJENİN İÇERİĞİ: </a:t>
            </a:r>
            <a:br>
              <a:rPr lang="tr-TR" sz="1400" i="1" u="sng" dirty="0" smtClean="0"/>
            </a:br>
            <a:r>
              <a:rPr lang="tr-TR" sz="1400" dirty="0" smtClean="0"/>
              <a:t>BELİRLENEN YERLERİN AĞAÇLANDIRILMASI</a:t>
            </a:r>
            <a:br>
              <a:rPr lang="tr-TR" sz="1400" dirty="0" smtClean="0"/>
            </a:br>
            <a:r>
              <a:rPr lang="tr-TR" sz="1400" i="1" u="sng" dirty="0" smtClean="0"/>
              <a:t>PROJEDE GÖREVLİ ÖĞRETMEN: </a:t>
            </a:r>
            <a:r>
              <a:rPr lang="tr-TR" sz="1400" dirty="0" smtClean="0"/>
              <a:t/>
            </a:r>
            <a:br>
              <a:rPr lang="tr-TR" sz="1400" dirty="0" smtClean="0"/>
            </a:br>
            <a:r>
              <a:rPr lang="tr-TR" sz="2000" dirty="0" smtClean="0"/>
              <a:t>HİKMET TULU-MUSTAFA FINDIK</a:t>
            </a:r>
            <a:r>
              <a:rPr lang="tr-TR" sz="1400" dirty="0" smtClean="0"/>
              <a:t/>
            </a:r>
            <a:br>
              <a:rPr lang="tr-TR" sz="1400" dirty="0" smtClean="0"/>
            </a:br>
            <a:r>
              <a:rPr lang="tr-TR" sz="1400" i="1" u="sng" dirty="0" smtClean="0"/>
              <a:t>PROJEDE SINIF SEVİYESİ</a:t>
            </a:r>
            <a:r>
              <a:rPr lang="tr-TR" sz="1400" dirty="0" smtClean="0"/>
              <a:t>: 3-4</a:t>
            </a:r>
            <a:br>
              <a:rPr lang="tr-TR" sz="1400" dirty="0" smtClean="0"/>
            </a:br>
            <a:r>
              <a:rPr lang="tr-TR" sz="1400" i="1" u="sng" dirty="0" smtClean="0"/>
              <a:t>PROJE UYGULAMA YERİ:  </a:t>
            </a:r>
            <a:r>
              <a:rPr lang="tr-TR" sz="1400" dirty="0" smtClean="0"/>
              <a:t>OĞUZLAR İLÇESİ</a:t>
            </a:r>
            <a:br>
              <a:rPr lang="tr-TR" sz="1400" dirty="0" smtClean="0"/>
            </a:br>
            <a:r>
              <a:rPr lang="tr-TR" sz="1400" dirty="0" smtClean="0"/>
              <a:t>BAŞLAMA TARİHİ: 15/12/2014</a:t>
            </a:r>
            <a:br>
              <a:rPr lang="tr-TR" sz="1400" dirty="0" smtClean="0"/>
            </a:br>
            <a:r>
              <a:rPr lang="tr-TR" sz="1400" dirty="0" smtClean="0"/>
              <a:t>BİTİŞ TARİHİ: 12/06/2015</a:t>
            </a:r>
            <a:br>
              <a:rPr lang="tr-TR" sz="1400" dirty="0" smtClean="0"/>
            </a:br>
            <a:r>
              <a:rPr lang="tr-TR" sz="1400" dirty="0" smtClean="0"/>
              <a:t>PROJE SONUCUNDA KAZANIMLAR: </a:t>
            </a:r>
            <a:br>
              <a:rPr lang="tr-TR" sz="1400" dirty="0" smtClean="0"/>
            </a:br>
            <a:r>
              <a:rPr lang="tr-TR" sz="1400" dirty="0" smtClean="0"/>
              <a:t>1- ÇEVRE GÜZELLEŞTİRMEYE KATKI SAĞLAR.</a:t>
            </a:r>
            <a:br>
              <a:rPr lang="tr-TR" sz="1400" dirty="0" smtClean="0"/>
            </a:br>
            <a:r>
              <a:rPr lang="tr-TR" sz="1400" dirty="0" smtClean="0"/>
              <a:t>2- ÇEVRE BİLİNCİ OLUŞUR.</a:t>
            </a:r>
            <a:r>
              <a:rPr lang="tr-TR" sz="1400" u="sng" dirty="0" smtClean="0"/>
              <a:t/>
            </a:r>
            <a:br>
              <a:rPr lang="tr-TR" sz="1400" u="sng" dirty="0" smtClean="0"/>
            </a:br>
            <a:r>
              <a:rPr lang="tr-TR" sz="1600" dirty="0" smtClean="0"/>
              <a:t/>
            </a:r>
            <a:br>
              <a:rPr lang="tr-TR" sz="1600" dirty="0" smtClean="0"/>
            </a:br>
            <a:r>
              <a:rPr lang="tr-TR" sz="2000" dirty="0" smtClean="0"/>
              <a:t/>
            </a:r>
            <a:br>
              <a:rPr lang="tr-TR" sz="2000" dirty="0" smtClean="0"/>
            </a:br>
            <a:endParaRPr lang="tr-TR"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1 Başlık"/>
          <p:cNvSpPr>
            <a:spLocks noGrp="1"/>
          </p:cNvSpPr>
          <p:nvPr>
            <p:ph type="ctrTitle"/>
          </p:nvPr>
        </p:nvSpPr>
        <p:spPr bwMode="auto">
          <a:xfrm>
            <a:off x="2000250" y="-214338"/>
            <a:ext cx="7143750" cy="6715126"/>
          </a:xfrm>
        </p:spPr>
        <p:txBody>
          <a:bodyPr wrap="square" lIns="91440" tIns="45720" rIns="91440" bIns="45720" numCol="1" anchorCtr="0" compatLnSpc="1">
            <a:prstTxWarp prst="textNoShape">
              <a:avLst/>
            </a:prstTxWarp>
            <a:normAutofit fontScale="90000"/>
          </a:bodyPr>
          <a:lstStyle/>
          <a:p>
            <a:pPr eaLnBrk="1" hangingPunct="1"/>
            <a:r>
              <a:rPr lang="tr-TR" sz="1800" u="sng" cap="none" dirty="0" smtClean="0"/>
              <a:t/>
            </a:r>
            <a:br>
              <a:rPr lang="tr-TR" sz="1800" u="sng" cap="none" dirty="0" smtClean="0"/>
            </a:br>
            <a:r>
              <a:rPr lang="tr-TR" sz="1800" u="sng" cap="none" dirty="0" smtClean="0"/>
              <a:t/>
            </a:r>
            <a:br>
              <a:rPr lang="tr-TR" sz="1800" u="sng" cap="none" dirty="0" smtClean="0"/>
            </a:br>
            <a:r>
              <a:rPr lang="tr-TR" sz="1800" u="sng" cap="none" dirty="0" smtClean="0"/>
              <a:t/>
            </a:r>
            <a:br>
              <a:rPr lang="tr-TR" sz="1800" u="sng" cap="none" dirty="0" smtClean="0"/>
            </a:br>
            <a:r>
              <a:rPr lang="tr-TR" sz="1800" u="sng" cap="none" dirty="0" smtClean="0"/>
              <a:t/>
            </a:r>
            <a:br>
              <a:rPr lang="tr-TR" sz="1800" u="sng" cap="none" dirty="0" smtClean="0"/>
            </a:br>
            <a:r>
              <a:rPr lang="tr-TR" sz="1800" u="sng" cap="none" dirty="0" smtClean="0"/>
              <a:t/>
            </a:r>
            <a:br>
              <a:rPr lang="tr-TR" sz="1800" u="sng" cap="none" dirty="0" smtClean="0"/>
            </a:br>
            <a:r>
              <a:rPr lang="tr-TR" sz="1800" u="sng" cap="none" dirty="0" smtClean="0"/>
              <a:t/>
            </a:r>
            <a:br>
              <a:rPr lang="tr-TR" sz="1800" u="sng" cap="none" dirty="0" smtClean="0"/>
            </a:br>
            <a:r>
              <a:rPr lang="tr-TR" sz="1800" u="sng" cap="none" dirty="0" smtClean="0"/>
              <a:t/>
            </a:r>
            <a:br>
              <a:rPr lang="tr-TR" sz="1800" u="sng" cap="none" dirty="0" smtClean="0"/>
            </a:br>
            <a:r>
              <a:rPr lang="tr-TR" sz="1800" u="sng" cap="none" dirty="0" smtClean="0"/>
              <a:t/>
            </a:r>
            <a:br>
              <a:rPr lang="tr-TR" sz="1800" u="sng" cap="none" dirty="0" smtClean="0"/>
            </a:br>
            <a:r>
              <a:rPr lang="tr-TR" sz="1800" u="sng" cap="none" dirty="0" smtClean="0"/>
              <a:t/>
            </a:r>
            <a:br>
              <a:rPr lang="tr-TR" sz="1800" u="sng" cap="none" dirty="0" smtClean="0"/>
            </a:br>
            <a:r>
              <a:rPr lang="tr-TR" sz="1800" u="sng" cap="none" dirty="0" smtClean="0"/>
              <a:t/>
            </a:r>
            <a:br>
              <a:rPr lang="tr-TR" sz="1800" u="sng" cap="none" dirty="0" smtClean="0"/>
            </a:br>
            <a:r>
              <a:rPr lang="tr-TR" sz="1800" u="sng" cap="none" dirty="0" smtClean="0"/>
              <a:t/>
            </a:r>
            <a:br>
              <a:rPr lang="tr-TR" sz="1800" u="sng" cap="none" dirty="0" smtClean="0"/>
            </a:br>
            <a:r>
              <a:rPr lang="tr-TR" sz="1800" u="sng" cap="none" dirty="0" smtClean="0"/>
              <a:t/>
            </a:r>
            <a:br>
              <a:rPr lang="tr-TR" sz="1800" u="sng" cap="none" dirty="0" smtClean="0"/>
            </a:br>
            <a:r>
              <a:rPr lang="tr-TR" sz="1800" u="sng" cap="none" dirty="0" smtClean="0"/>
              <a:t/>
            </a:r>
            <a:br>
              <a:rPr lang="tr-TR" sz="1800" u="sng" cap="none" dirty="0" smtClean="0"/>
            </a:br>
            <a:r>
              <a:rPr lang="tr-TR" sz="1800" u="sng" cap="none" dirty="0" smtClean="0"/>
              <a:t/>
            </a:r>
            <a:br>
              <a:rPr lang="tr-TR" sz="1800" u="sng" cap="none" dirty="0" smtClean="0"/>
            </a:br>
            <a:r>
              <a:rPr lang="tr-TR" sz="1800" u="sng" cap="none" dirty="0" smtClean="0"/>
              <a:t/>
            </a:r>
            <a:br>
              <a:rPr lang="tr-TR" sz="1800" u="sng" cap="none" dirty="0" smtClean="0"/>
            </a:br>
            <a:r>
              <a:rPr lang="tr-TR" sz="1800" u="sng" cap="none" dirty="0" smtClean="0"/>
              <a:t/>
            </a:r>
            <a:br>
              <a:rPr lang="tr-TR" sz="1800" u="sng" cap="none" dirty="0" smtClean="0"/>
            </a:br>
            <a:r>
              <a:rPr lang="tr-TR" sz="1800" u="sng" cap="none" dirty="0" smtClean="0"/>
              <a:t/>
            </a:r>
            <a:br>
              <a:rPr lang="tr-TR" sz="1800" u="sng" cap="none" dirty="0" smtClean="0"/>
            </a:br>
            <a:r>
              <a:rPr lang="tr-TR" sz="1800" u="sng" cap="none" dirty="0" smtClean="0"/>
              <a:t/>
            </a:r>
            <a:br>
              <a:rPr lang="tr-TR" sz="1800" u="sng" cap="none" dirty="0" smtClean="0"/>
            </a:br>
            <a:r>
              <a:rPr lang="tr-TR" sz="1800" u="sng" cap="none" dirty="0" smtClean="0"/>
              <a:t/>
            </a:r>
            <a:br>
              <a:rPr lang="tr-TR" sz="1800" u="sng" cap="none" dirty="0" smtClean="0"/>
            </a:br>
            <a:r>
              <a:rPr lang="tr-TR" sz="1800" u="sng" cap="none" dirty="0" smtClean="0"/>
              <a:t>PROJENİN ADI</a:t>
            </a:r>
            <a:r>
              <a:rPr lang="tr-TR" sz="1800" u="sng" cap="none" dirty="0" smtClean="0">
                <a:latin typeface="Arial" charset="0"/>
              </a:rPr>
              <a:t>: </a:t>
            </a:r>
            <a:r>
              <a:rPr lang="tr-TR" sz="2700" u="sng" cap="none" dirty="0" smtClean="0">
                <a:latin typeface="Arial" charset="0"/>
              </a:rPr>
              <a:t>HAYDİ KAHVALTIYA</a:t>
            </a:r>
            <a:r>
              <a:rPr lang="tr-TR" sz="1300" u="sng" cap="none" dirty="0" smtClean="0">
                <a:latin typeface="Arial" charset="0"/>
              </a:rPr>
              <a:t/>
            </a:r>
            <a:br>
              <a:rPr lang="tr-TR" sz="1300" u="sng" cap="none" dirty="0" smtClean="0">
                <a:latin typeface="Arial" charset="0"/>
              </a:rPr>
            </a:br>
            <a:r>
              <a:rPr lang="tr-TR" sz="1800" u="sng" cap="none" dirty="0" smtClean="0"/>
              <a:t>PROJEYİ UYGULAYAN OKUL:</a:t>
            </a:r>
            <a:r>
              <a:rPr lang="tr-TR" sz="1300" u="sng" cap="none" dirty="0" smtClean="0"/>
              <a:t>OĞUZLAR İLKOKULU</a:t>
            </a:r>
            <a:r>
              <a:rPr lang="tr-TR" sz="1800" u="sng" cap="none" dirty="0" smtClean="0"/>
              <a:t/>
            </a:r>
            <a:br>
              <a:rPr lang="tr-TR" sz="1800" u="sng" cap="none" dirty="0" smtClean="0"/>
            </a:br>
            <a:r>
              <a:rPr lang="tr-TR" sz="1800" u="sng" cap="none" dirty="0" smtClean="0"/>
              <a:t>PROJENİN AMACI:</a:t>
            </a:r>
            <a:br>
              <a:rPr lang="tr-TR" sz="1800" u="sng" cap="none" dirty="0" smtClean="0"/>
            </a:br>
            <a:r>
              <a:rPr lang="tr-TR" sz="1400" cap="none" dirty="0" smtClean="0"/>
              <a:t>1-KAHVALTININ ÖNEMİNİ KAVRATMAK</a:t>
            </a:r>
            <a:r>
              <a:rPr lang="tr-TR" sz="1800" cap="none" dirty="0" smtClean="0"/>
              <a:t/>
            </a:r>
            <a:br>
              <a:rPr lang="tr-TR" sz="1800" cap="none" dirty="0" smtClean="0"/>
            </a:br>
            <a:r>
              <a:rPr lang="tr-TR" sz="1400" cap="none" dirty="0" smtClean="0"/>
              <a:t>2-ÖĞRENCİLERDE YETERLİ VE DENGELİ BESLENME ALIŞKANLIĞI GELİŞTİRMEK.</a:t>
            </a:r>
            <a:br>
              <a:rPr lang="tr-TR" sz="1400" cap="none" dirty="0" smtClean="0"/>
            </a:br>
            <a:r>
              <a:rPr lang="tr-TR" sz="1800" u="sng" cap="none" dirty="0" smtClean="0"/>
              <a:t>PROJENİN İÇERİĞİ:</a:t>
            </a:r>
            <a:r>
              <a:rPr lang="tr-TR" sz="1300" u="sng" cap="none" dirty="0" smtClean="0">
                <a:latin typeface="Arial" charset="0"/>
              </a:rPr>
              <a:t/>
            </a:r>
            <a:br>
              <a:rPr lang="tr-TR" sz="1300" u="sng" cap="none" dirty="0" smtClean="0">
                <a:latin typeface="Arial" charset="0"/>
              </a:rPr>
            </a:br>
            <a:r>
              <a:rPr lang="tr-TR" sz="1300" u="sng" cap="none" dirty="0" smtClean="0">
                <a:latin typeface="Arial" charset="0"/>
              </a:rPr>
              <a:t>OKUL İÇİNDE BİR KAHVALTI GÜNÜ DÜZENLEYEREK , ÖĞRENCİLERLE VE ÖĞRENCİ VELİLERİYLE BERABER KAHVALTININ ÖNEMİ ANLATILACAKTIR.</a:t>
            </a:r>
            <a:br>
              <a:rPr lang="tr-TR" sz="1300" u="sng" cap="none" dirty="0" smtClean="0">
                <a:latin typeface="Arial" charset="0"/>
              </a:rPr>
            </a:br>
            <a:r>
              <a:rPr lang="tr-TR" sz="1300" u="sng" cap="none" dirty="0" smtClean="0">
                <a:latin typeface="Arial" charset="0"/>
              </a:rPr>
              <a:t>OKUL İÇİNDE KAHVALTININ ÖNEMİ İLE İLGİLİ AFİŞLER ASILACAKTIR.</a:t>
            </a:r>
            <a:br>
              <a:rPr lang="tr-TR" sz="1300" u="sng" cap="none" dirty="0" smtClean="0">
                <a:latin typeface="Arial" charset="0"/>
              </a:rPr>
            </a:br>
            <a:r>
              <a:rPr lang="tr-TR" sz="1300" u="sng" cap="none" dirty="0" smtClean="0">
                <a:latin typeface="Arial" charset="0"/>
              </a:rPr>
              <a:t>1. VE 2. SINIFLARDA RESİM, 3. VE 4. SINIFLARDA ŞİİR YARIŞMASI YAPILACAKTIR.</a:t>
            </a:r>
            <a:br>
              <a:rPr lang="tr-TR" sz="1300" u="sng" cap="none" dirty="0" smtClean="0">
                <a:latin typeface="Arial" charset="0"/>
              </a:rPr>
            </a:br>
            <a:r>
              <a:rPr lang="tr-TR" sz="1300" u="sng" cap="none" dirty="0" smtClean="0">
                <a:latin typeface="Arial" charset="0"/>
              </a:rPr>
              <a:t/>
            </a:r>
            <a:br>
              <a:rPr lang="tr-TR" sz="1300" u="sng" cap="none" dirty="0" smtClean="0">
                <a:latin typeface="Arial" charset="0"/>
              </a:rPr>
            </a:br>
            <a:r>
              <a:rPr lang="tr-TR" sz="1800" u="sng" cap="none" dirty="0" smtClean="0"/>
              <a:t>PROJEDE GÖREVLİ ÖĞRETMEN:</a:t>
            </a:r>
            <a:br>
              <a:rPr lang="tr-TR" sz="1800" u="sng" cap="none" dirty="0" smtClean="0"/>
            </a:br>
            <a:r>
              <a:rPr lang="tr-TR" sz="2200" u="sng" cap="none" dirty="0" smtClean="0">
                <a:latin typeface="Arial" charset="0"/>
              </a:rPr>
              <a:t>LEMAN BOZ, EMİNE AKDEMİR</a:t>
            </a:r>
            <a:r>
              <a:rPr lang="tr-TR" sz="1800" u="sng" cap="none" dirty="0" smtClean="0"/>
              <a:t/>
            </a:r>
            <a:br>
              <a:rPr lang="tr-TR" sz="1800" u="sng" cap="none" dirty="0" smtClean="0"/>
            </a:br>
            <a:r>
              <a:rPr lang="tr-TR" sz="1800" u="sng" cap="none" dirty="0" smtClean="0"/>
              <a:t>PROJEDE SINIF SEVİYESİ:</a:t>
            </a:r>
            <a:r>
              <a:rPr lang="tr-TR" sz="1300" u="sng" cap="none" dirty="0" smtClean="0">
                <a:latin typeface="Arial" charset="0"/>
              </a:rPr>
              <a:t>1. , 2. , 3. , 4. </a:t>
            </a:r>
            <a:r>
              <a:rPr lang="tr-TR" sz="1300" u="sng" cap="none" dirty="0" smtClean="0"/>
              <a:t>SINIF</a:t>
            </a:r>
            <a:r>
              <a:rPr lang="tr-TR" sz="1300" u="sng" cap="none" dirty="0" smtClean="0">
                <a:latin typeface="Arial" charset="0"/>
              </a:rPr>
              <a:t>LAR</a:t>
            </a:r>
            <a:r>
              <a:rPr lang="tr-TR" sz="1800" u="sng" cap="none" dirty="0" smtClean="0"/>
              <a:t/>
            </a:r>
            <a:br>
              <a:rPr lang="tr-TR" sz="1800" u="sng" cap="none" dirty="0" smtClean="0"/>
            </a:br>
            <a:r>
              <a:rPr lang="tr-TR" sz="1800" u="sng" cap="none" dirty="0" smtClean="0"/>
              <a:t>PROJE UYGULAMA YERİ:</a:t>
            </a:r>
            <a:r>
              <a:rPr lang="tr-TR" sz="1300" u="sng" cap="none" dirty="0" smtClean="0"/>
              <a:t>OĞUZLAR İLKOKULU</a:t>
            </a:r>
            <a:br>
              <a:rPr lang="tr-TR" sz="1300" u="sng" cap="none" dirty="0" smtClean="0"/>
            </a:br>
            <a:r>
              <a:rPr lang="tr-TR" sz="1800" u="sng" cap="none" dirty="0" smtClean="0"/>
              <a:t>BAŞLAMA TARİHİ:</a:t>
            </a:r>
            <a:br>
              <a:rPr lang="tr-TR" sz="1800" u="sng" cap="none" dirty="0" smtClean="0"/>
            </a:br>
            <a:r>
              <a:rPr lang="tr-TR" sz="1800" u="sng" cap="none" dirty="0" smtClean="0"/>
              <a:t>22 ARALIK 2014</a:t>
            </a:r>
            <a:br>
              <a:rPr lang="tr-TR" sz="1800" u="sng" cap="none" dirty="0" smtClean="0"/>
            </a:br>
            <a:r>
              <a:rPr lang="tr-TR" sz="1800" u="sng" cap="none" dirty="0" smtClean="0"/>
              <a:t>BİTİŞ TARİHİ:</a:t>
            </a:r>
            <a:br>
              <a:rPr lang="tr-TR" sz="1800" u="sng" cap="none" dirty="0" smtClean="0"/>
            </a:br>
            <a:r>
              <a:rPr lang="tr-TR" sz="1400" u="sng" cap="none" dirty="0" smtClean="0"/>
              <a:t>MAYIS AYININ SON HAFTASI</a:t>
            </a:r>
            <a:r>
              <a:rPr lang="tr-TR" sz="1800" u="sng" cap="none" dirty="0" smtClean="0"/>
              <a:t/>
            </a:r>
            <a:br>
              <a:rPr lang="tr-TR" sz="1800" u="sng" cap="none" dirty="0" smtClean="0"/>
            </a:br>
            <a:r>
              <a:rPr lang="tr-TR" sz="1800" u="sng" cap="none" dirty="0" smtClean="0"/>
              <a:t>PROJE SONUCUNDA KAZANIMLAR:</a:t>
            </a:r>
            <a:br>
              <a:rPr lang="tr-TR" sz="1800" u="sng" cap="none" dirty="0" smtClean="0"/>
            </a:br>
            <a:r>
              <a:rPr lang="tr-TR" sz="1400" u="sng" cap="none" dirty="0" smtClean="0"/>
              <a:t>1-KAHVALTININ EN ÖNEMLİ ÖĞÜN OLDUĞUNUN FARKINA VARIR.</a:t>
            </a:r>
            <a:br>
              <a:rPr lang="tr-TR" sz="1400" u="sng" cap="none" dirty="0" smtClean="0"/>
            </a:br>
            <a:r>
              <a:rPr lang="tr-TR" sz="1400" u="sng" cap="none" dirty="0" smtClean="0"/>
              <a:t>2-KAHVALTISIZ OKULA GELMEZ.</a:t>
            </a:r>
            <a:br>
              <a:rPr lang="tr-TR" sz="1400" u="sng" cap="none" dirty="0" smtClean="0"/>
            </a:br>
            <a:r>
              <a:rPr lang="tr-TR" sz="1400" u="sng" cap="none" dirty="0" smtClean="0"/>
              <a:t>3-</a:t>
            </a:r>
            <a:r>
              <a:rPr lang="tr-TR" sz="1400" cap="none" dirty="0" smtClean="0"/>
              <a:t>YETERLİ VE DENGELİ BESLENMENİN SAĞLIK AÇISINDAN ÖNEMİNİ </a:t>
            </a:r>
            <a:br>
              <a:rPr lang="tr-TR" sz="1400" cap="none" dirty="0" smtClean="0"/>
            </a:br>
            <a:r>
              <a:rPr lang="tr-TR" sz="1400" cap="none" dirty="0" smtClean="0"/>
              <a:t>KAVRATMAK</a:t>
            </a:r>
          </a:p>
        </p:txBody>
      </p:sp>
      <p:sp>
        <p:nvSpPr>
          <p:cNvPr id="13314" name="2 Alt Başlık"/>
          <p:cNvSpPr>
            <a:spLocks noGrp="1"/>
          </p:cNvSpPr>
          <p:nvPr>
            <p:ph type="subTitle" idx="1"/>
          </p:nvPr>
        </p:nvSpPr>
        <p:spPr>
          <a:xfrm>
            <a:off x="7380288" y="6786563"/>
            <a:ext cx="1763712" cy="71437"/>
          </a:xfrm>
        </p:spPr>
        <p:txBody>
          <a:bodyPr>
            <a:normAutofit fontScale="25000" lnSpcReduction="20000"/>
          </a:bodyPr>
          <a:lstStyle/>
          <a:p>
            <a:pPr eaLnBrk="1" hangingPunct="1"/>
            <a:endParaRPr lang="tr-TR"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357290" y="428604"/>
            <a:ext cx="7572398" cy="5214975"/>
          </a:xfrm>
        </p:spPr>
        <p:txBody>
          <a:bodyPr wrap="square" lIns="91440" tIns="45720" rIns="91440" bIns="45720" numCol="1" anchorCtr="0" compatLnSpc="1">
            <a:prstTxWarp prst="textNoShape">
              <a:avLst/>
            </a:prstTxWarp>
            <a:normAutofit fontScale="90000"/>
          </a:bodyPr>
          <a:lstStyle/>
          <a:p>
            <a:r>
              <a:rPr lang="tr-TR" sz="1800" u="sng" cap="none" dirty="0" smtClean="0"/>
              <a:t/>
            </a:r>
            <a:br>
              <a:rPr lang="tr-TR" sz="1800" u="sng" cap="none" dirty="0" smtClean="0"/>
            </a:br>
            <a:r>
              <a:rPr lang="tr-TR" sz="1800" u="sng" cap="none" dirty="0" smtClean="0"/>
              <a:t/>
            </a:r>
            <a:br>
              <a:rPr lang="tr-TR" sz="1800" u="sng" cap="none" dirty="0" smtClean="0"/>
            </a:br>
            <a:r>
              <a:rPr lang="tr-TR" sz="1800" u="sng" cap="none" dirty="0" smtClean="0"/>
              <a:t/>
            </a:r>
            <a:br>
              <a:rPr lang="tr-TR" sz="1800" u="sng" cap="none" dirty="0" smtClean="0"/>
            </a:br>
            <a:r>
              <a:rPr lang="tr-TR" sz="1800" u="sng" cap="none" dirty="0" smtClean="0"/>
              <a:t/>
            </a:r>
            <a:br>
              <a:rPr lang="tr-TR" sz="1800" u="sng" cap="none" dirty="0" smtClean="0"/>
            </a:br>
            <a:r>
              <a:rPr lang="tr-TR" sz="1800" u="sng" cap="none" dirty="0" smtClean="0"/>
              <a:t/>
            </a:r>
            <a:br>
              <a:rPr lang="tr-TR" sz="1800" u="sng" cap="none" dirty="0" smtClean="0"/>
            </a:br>
            <a:r>
              <a:rPr lang="tr-TR" sz="1800" u="sng" cap="none" dirty="0" smtClean="0"/>
              <a:t/>
            </a:r>
            <a:br>
              <a:rPr lang="tr-TR" sz="1800" u="sng" cap="none" dirty="0" smtClean="0"/>
            </a:br>
            <a:r>
              <a:rPr lang="tr-TR" sz="1800" u="sng" cap="none" dirty="0" smtClean="0"/>
              <a:t/>
            </a:r>
            <a:br>
              <a:rPr lang="tr-TR" sz="1800" u="sng" cap="none" dirty="0" smtClean="0"/>
            </a:br>
            <a:r>
              <a:rPr lang="tr-TR" sz="1800" u="sng" cap="none" dirty="0" smtClean="0"/>
              <a:t/>
            </a:r>
            <a:br>
              <a:rPr lang="tr-TR" sz="1800" u="sng" cap="none" dirty="0" smtClean="0"/>
            </a:br>
            <a:r>
              <a:rPr lang="tr-TR" sz="1800" u="sng" cap="none" dirty="0" smtClean="0"/>
              <a:t/>
            </a:r>
            <a:br>
              <a:rPr lang="tr-TR" sz="1800" u="sng" cap="none" dirty="0" smtClean="0"/>
            </a:br>
            <a:r>
              <a:rPr lang="tr-TR" sz="1800" u="sng" cap="none" dirty="0" smtClean="0"/>
              <a:t/>
            </a:r>
            <a:br>
              <a:rPr lang="tr-TR" sz="1800" u="sng" cap="none" dirty="0" smtClean="0"/>
            </a:br>
            <a:r>
              <a:rPr lang="tr-TR" sz="1800" u="sng" cap="none" dirty="0" smtClean="0"/>
              <a:t/>
            </a:r>
            <a:br>
              <a:rPr lang="tr-TR" sz="1800" u="sng" cap="none" dirty="0" smtClean="0"/>
            </a:br>
            <a:r>
              <a:rPr lang="tr-TR" sz="1800" u="sng" cap="none" dirty="0" smtClean="0"/>
              <a:t/>
            </a:r>
            <a:br>
              <a:rPr lang="tr-TR" sz="1800" u="sng" cap="none" dirty="0" smtClean="0"/>
            </a:br>
            <a:r>
              <a:rPr lang="tr-TR" sz="1800" u="sng" cap="none" dirty="0" smtClean="0"/>
              <a:t/>
            </a:r>
            <a:br>
              <a:rPr lang="tr-TR" sz="1800" u="sng" cap="none" dirty="0" smtClean="0"/>
            </a:br>
            <a:r>
              <a:rPr lang="tr-TR" sz="1800" u="sng" cap="none" dirty="0" smtClean="0"/>
              <a:t/>
            </a:r>
            <a:br>
              <a:rPr lang="tr-TR" sz="1800" u="sng" cap="none" dirty="0" smtClean="0"/>
            </a:br>
            <a:r>
              <a:rPr lang="tr-TR" sz="1800" u="sng" cap="none" dirty="0" smtClean="0"/>
              <a:t/>
            </a:r>
            <a:br>
              <a:rPr lang="tr-TR" sz="1800" u="sng" cap="none" dirty="0" smtClean="0"/>
            </a:br>
            <a:r>
              <a:rPr lang="tr-TR" sz="1800" u="sng" cap="none" dirty="0" smtClean="0"/>
              <a:t/>
            </a:r>
            <a:br>
              <a:rPr lang="tr-TR" sz="1800" u="sng" cap="none" dirty="0" smtClean="0"/>
            </a:br>
            <a:r>
              <a:rPr lang="tr-TR" sz="1800" u="sng" cap="none" dirty="0" smtClean="0"/>
              <a:t>PROJENİN ADI:</a:t>
            </a:r>
            <a:r>
              <a:rPr lang="tr-TR" sz="2000" u="sng" cap="none" dirty="0" smtClean="0"/>
              <a:t>SINIFLAR YARIŞIYOR BİLGİLER ÇOĞALIYOR</a:t>
            </a:r>
            <a:r>
              <a:rPr lang="tr-TR" sz="1800" u="sng" cap="none" dirty="0" smtClean="0"/>
              <a:t/>
            </a:r>
            <a:br>
              <a:rPr lang="tr-TR" sz="1800" u="sng" cap="none" dirty="0" smtClean="0"/>
            </a:br>
            <a:r>
              <a:rPr lang="tr-TR" sz="1800" u="sng" cap="none" dirty="0" smtClean="0"/>
              <a:t>PROJEYİ UYGULAYAN OKUL:</a:t>
            </a:r>
            <a:r>
              <a:rPr lang="tr-TR" sz="1300" u="sng" cap="none" dirty="0" smtClean="0"/>
              <a:t>OĞUZLAR İLKOKULU</a:t>
            </a:r>
            <a:r>
              <a:rPr lang="tr-TR" sz="1800" u="sng" cap="none" dirty="0" smtClean="0"/>
              <a:t/>
            </a:r>
            <a:br>
              <a:rPr lang="tr-TR" sz="1800" u="sng" cap="none" dirty="0" smtClean="0"/>
            </a:br>
            <a:r>
              <a:rPr lang="tr-TR" sz="1800" u="sng" cap="none" dirty="0" smtClean="0"/>
              <a:t>PROJENİN AMACI:</a:t>
            </a:r>
            <a:br>
              <a:rPr lang="tr-TR" sz="1800" u="sng" cap="none" dirty="0" smtClean="0"/>
            </a:br>
            <a:r>
              <a:rPr lang="tr-TR" sz="1300" u="sng" cap="none" dirty="0" smtClean="0"/>
              <a:t>1-ÖĞRENİLEN BİLGİLERİN KALICILIĞINI SAĞLAMAK</a:t>
            </a:r>
            <a:br>
              <a:rPr lang="tr-TR" sz="1300" u="sng" cap="none" dirty="0" smtClean="0"/>
            </a:br>
            <a:r>
              <a:rPr lang="tr-TR" sz="1300" u="sng" cap="none" dirty="0" smtClean="0"/>
              <a:t>2-ÖĞRENCİLERİN EĞLENEREK ÖĞRENMELERİNİ SAĞLAMAK</a:t>
            </a:r>
            <a:br>
              <a:rPr lang="tr-TR" sz="1300" u="sng" cap="none" dirty="0" smtClean="0"/>
            </a:br>
            <a:r>
              <a:rPr lang="tr-TR" sz="1300" u="sng" cap="none" dirty="0" smtClean="0"/>
              <a:t>3-ÖĞRENCİLERİN ÖĞRENDİKLERİ KONULARI TEKRAR ETMELERİNİ SAĞLAMAK</a:t>
            </a:r>
            <a:r>
              <a:rPr lang="tr-TR" sz="1800" u="sng" cap="none" dirty="0" smtClean="0"/>
              <a:t/>
            </a:r>
            <a:br>
              <a:rPr lang="tr-TR" sz="1800" u="sng" cap="none" dirty="0" smtClean="0"/>
            </a:br>
            <a:r>
              <a:rPr lang="tr-TR" sz="1800" u="sng" cap="none" dirty="0" smtClean="0"/>
              <a:t>PROJENİN İÇERİĞİ:</a:t>
            </a:r>
            <a:r>
              <a:rPr lang="tr-TR" sz="1300" u="sng" cap="none" dirty="0" smtClean="0"/>
              <a:t>3. VE 4. SINIF ÖĞRETMENLERİNDEN DERLENEN SORULARIN GÖREVLİ ÖĞRETMENLER TARAFINDAN SEÇİLEREK 3. VE 4. SINIF ÖĞRENCİLERİNE BİLGİ YARIŞMASI YAPMAK.</a:t>
            </a:r>
            <a:r>
              <a:rPr lang="tr-TR" sz="1800" u="sng" cap="none" dirty="0" smtClean="0"/>
              <a:t/>
            </a:r>
            <a:br>
              <a:rPr lang="tr-TR" sz="1800" u="sng" cap="none" dirty="0" smtClean="0"/>
            </a:br>
            <a:r>
              <a:rPr lang="tr-TR" sz="1800" u="sng" cap="none" dirty="0" smtClean="0"/>
              <a:t>PROJEDE GÖREVLİ ÖĞRETMEN:</a:t>
            </a:r>
            <a:br>
              <a:rPr lang="tr-TR" sz="1800" u="sng" cap="none" dirty="0" smtClean="0"/>
            </a:br>
            <a:r>
              <a:rPr lang="tr-TR" sz="2200" u="sng" cap="none" dirty="0" smtClean="0"/>
              <a:t>DUYGU TÜFEK,SONGÜL ÖZTÜRK</a:t>
            </a:r>
            <a:r>
              <a:rPr lang="tr-TR" sz="1800" u="sng" cap="none" dirty="0" smtClean="0"/>
              <a:t/>
            </a:r>
            <a:br>
              <a:rPr lang="tr-TR" sz="1800" u="sng" cap="none" dirty="0" smtClean="0"/>
            </a:br>
            <a:r>
              <a:rPr lang="tr-TR" sz="1800" u="sng" cap="none" dirty="0" smtClean="0"/>
              <a:t>PROJEDE SINIF SEVİYESİ:</a:t>
            </a:r>
            <a:r>
              <a:rPr lang="tr-TR" sz="1300" u="sng" cap="none" dirty="0" smtClean="0"/>
              <a:t>3. VE 4. SINIF</a:t>
            </a:r>
            <a:r>
              <a:rPr lang="tr-TR" sz="1800" u="sng" cap="none" dirty="0" smtClean="0"/>
              <a:t/>
            </a:r>
            <a:br>
              <a:rPr lang="tr-TR" sz="1800" u="sng" cap="none" dirty="0" smtClean="0"/>
            </a:br>
            <a:r>
              <a:rPr lang="tr-TR" sz="1800" u="sng" cap="none" dirty="0" smtClean="0"/>
              <a:t>PROJE UYGULAMA YERİ:</a:t>
            </a:r>
            <a:r>
              <a:rPr lang="tr-TR" sz="1300" u="sng" cap="none" dirty="0" smtClean="0"/>
              <a:t>OKUL İÇİNDE UYGUN BİR YER</a:t>
            </a:r>
            <a:r>
              <a:rPr lang="tr-TR" sz="1800" u="sng" cap="none" dirty="0" smtClean="0"/>
              <a:t/>
            </a:r>
            <a:br>
              <a:rPr lang="tr-TR" sz="1800" u="sng" cap="none" dirty="0" smtClean="0"/>
            </a:br>
            <a:r>
              <a:rPr lang="tr-TR" sz="1800" u="sng" cap="none" dirty="0" smtClean="0"/>
              <a:t>BAŞLAMA TARİHİ:</a:t>
            </a:r>
            <a:r>
              <a:rPr lang="tr-TR" sz="1800" cap="none" dirty="0" smtClean="0"/>
              <a:t>     </a:t>
            </a:r>
            <a:r>
              <a:rPr lang="tr-TR" sz="1800" u="sng" cap="none" dirty="0" smtClean="0"/>
              <a:t>22 ARALIK 2014</a:t>
            </a:r>
            <a:br>
              <a:rPr lang="tr-TR" sz="1800" u="sng" cap="none" dirty="0" smtClean="0"/>
            </a:br>
            <a:r>
              <a:rPr lang="tr-TR" sz="1800" u="sng" cap="none" dirty="0" smtClean="0"/>
              <a:t>BİTİŞ TARİHİ:</a:t>
            </a:r>
            <a:r>
              <a:rPr lang="tr-TR" sz="1800" cap="none" dirty="0" smtClean="0"/>
              <a:t>            </a:t>
            </a:r>
            <a:r>
              <a:rPr lang="tr-TR" sz="1800" u="sng" cap="none" dirty="0" smtClean="0"/>
              <a:t> 22 OCAK 2015</a:t>
            </a:r>
            <a:br>
              <a:rPr lang="tr-TR" sz="1800" u="sng" cap="none" dirty="0" smtClean="0"/>
            </a:br>
            <a:r>
              <a:rPr lang="tr-TR" sz="1800" u="sng" cap="none" dirty="0" smtClean="0"/>
              <a:t>PROJE SONUCUNDA KAZANIMLAR:</a:t>
            </a:r>
            <a:br>
              <a:rPr lang="tr-TR" sz="1800" u="sng" cap="none" dirty="0" smtClean="0"/>
            </a:br>
            <a:r>
              <a:rPr lang="tr-TR" sz="1400" u="sng" cap="none" dirty="0" smtClean="0"/>
              <a:t>1-ÖĞRENİLEN BİLGİLERİN KALICILIĞI SAĞLANDI.</a:t>
            </a:r>
            <a:r>
              <a:rPr lang="tr-TR" sz="1800" cap="none" dirty="0" smtClean="0"/>
              <a:t/>
            </a:r>
            <a:br>
              <a:rPr lang="tr-TR" sz="1800" cap="none" dirty="0" smtClean="0"/>
            </a:br>
            <a:r>
              <a:rPr lang="tr-TR" sz="1300" u="sng" cap="none" dirty="0" smtClean="0"/>
              <a:t>2-ÖĞRENCİLERİN EĞLENEREK ÖĞRENMELERİNİ SAĞLAMAK</a:t>
            </a:r>
            <a:br>
              <a:rPr lang="tr-TR" sz="1300" u="sng" cap="none" dirty="0" smtClean="0"/>
            </a:br>
            <a:r>
              <a:rPr lang="tr-TR" sz="1800" cap="none" dirty="0" smtClean="0"/>
              <a:t/>
            </a:r>
            <a:br>
              <a:rPr lang="tr-TR" sz="1800" cap="none" dirty="0" smtClean="0"/>
            </a:br>
            <a:r>
              <a:rPr lang="tr-TR" sz="1800" cap="none" dirty="0" smtClean="0"/>
              <a:t/>
            </a:r>
            <a:br>
              <a:rPr lang="tr-TR" sz="1800" cap="none" dirty="0" smtClean="0"/>
            </a:br>
            <a:r>
              <a:rPr lang="tr-TR" sz="1800" cap="none" dirty="0" smtClean="0"/>
              <a:t/>
            </a:r>
            <a:br>
              <a:rPr lang="tr-TR" sz="1800" cap="none" dirty="0" smtClean="0"/>
            </a:br>
            <a:endParaRPr lang="tr-TR" sz="1800" cap="none"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785918" y="0"/>
            <a:ext cx="7143800" cy="5018562"/>
          </a:xfrm>
        </p:spPr>
        <p:txBody>
          <a:bodyPr>
            <a:normAutofit fontScale="90000"/>
          </a:bodyPr>
          <a:lstStyle/>
          <a:p>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1600" u="sng" dirty="0" smtClean="0"/>
              <a:t>PROJENİN ADI   </a:t>
            </a:r>
            <a:r>
              <a:rPr lang="tr-TR" sz="2000" u="sng" dirty="0" smtClean="0"/>
              <a:t>: </a:t>
            </a:r>
            <a:r>
              <a:rPr lang="tr-TR" sz="2000" dirty="0" smtClean="0"/>
              <a:t>ATIK KAĞITLARI DEĞERLENDİRİYORUM</a:t>
            </a:r>
            <a:r>
              <a:rPr lang="tr-TR" sz="1600" u="sng" dirty="0" smtClean="0"/>
              <a:t/>
            </a:r>
            <a:br>
              <a:rPr lang="tr-TR" sz="1600" u="sng" dirty="0" smtClean="0"/>
            </a:br>
            <a:r>
              <a:rPr lang="tr-TR" sz="1600" u="sng" dirty="0" smtClean="0"/>
              <a:t>PROJEYİ UYGULAYAN OKUL   :</a:t>
            </a:r>
            <a:r>
              <a:rPr lang="tr-TR" sz="1600" dirty="0" smtClean="0"/>
              <a:t>Oğuzlar İLKOKULU</a:t>
            </a:r>
            <a:r>
              <a:rPr lang="tr-TR" sz="1600" u="sng" dirty="0" smtClean="0"/>
              <a:t/>
            </a:r>
            <a:br>
              <a:rPr lang="tr-TR" sz="1600" u="sng" dirty="0" smtClean="0"/>
            </a:br>
            <a:r>
              <a:rPr lang="tr-TR" sz="1600" u="sng" dirty="0" smtClean="0"/>
              <a:t>PROJENİN AMACI   :</a:t>
            </a:r>
            <a:r>
              <a:rPr lang="tr-TR" sz="1600" dirty="0" smtClean="0"/>
              <a:t>ATIK KAĞITLARIN GERİ DÖNÜŞÜME KAZANDIRILMASI</a:t>
            </a:r>
            <a:r>
              <a:rPr lang="tr-TR" sz="1600" u="sng" dirty="0" smtClean="0"/>
              <a:t/>
            </a:r>
            <a:br>
              <a:rPr lang="tr-TR" sz="1600" u="sng" dirty="0" smtClean="0"/>
            </a:br>
            <a:r>
              <a:rPr lang="tr-TR" sz="1600" u="sng" dirty="0" smtClean="0"/>
              <a:t>PROJENİN İÇERİĞİ   :</a:t>
            </a:r>
            <a:r>
              <a:rPr lang="tr-TR" sz="1600" dirty="0" smtClean="0"/>
              <a:t> ATIK KONUSUNDA ÖĞRENCİLERİN BİLİNÇLENDİRİLMESİ</a:t>
            </a:r>
            <a:r>
              <a:rPr lang="tr-TR" sz="1600" u="sng" dirty="0" smtClean="0"/>
              <a:t/>
            </a:r>
            <a:br>
              <a:rPr lang="tr-TR" sz="1600" u="sng" dirty="0" smtClean="0"/>
            </a:br>
            <a:r>
              <a:rPr lang="tr-TR" sz="1600" u="sng" dirty="0" smtClean="0"/>
              <a:t>PROJEDE GÖREVLİ ÖĞRETMEN   :</a:t>
            </a:r>
            <a:r>
              <a:rPr lang="tr-TR" sz="2000" dirty="0" smtClean="0"/>
              <a:t>MÜZEYYEN KARAMAN- </a:t>
            </a:r>
            <a:br>
              <a:rPr lang="tr-TR" sz="2000" dirty="0" smtClean="0"/>
            </a:br>
            <a:r>
              <a:rPr lang="tr-TR" sz="2000" dirty="0" smtClean="0"/>
              <a:t>MUSTAFA ŞİMŞEK</a:t>
            </a:r>
            <a:r>
              <a:rPr lang="tr-TR" sz="1600" u="sng" dirty="0" smtClean="0"/>
              <a:t/>
            </a:r>
            <a:br>
              <a:rPr lang="tr-TR" sz="1600" u="sng" dirty="0" smtClean="0"/>
            </a:br>
            <a:r>
              <a:rPr lang="tr-TR" sz="1600" u="sng" dirty="0" smtClean="0"/>
              <a:t>PROJEDE SINIF SEVİYESİ   :</a:t>
            </a:r>
            <a:r>
              <a:rPr lang="tr-TR" sz="1600" dirty="0" smtClean="0"/>
              <a:t>1.2.3 VE 4. SINIFLAR</a:t>
            </a:r>
            <a:r>
              <a:rPr lang="tr-TR" sz="1600" u="sng" dirty="0" smtClean="0"/>
              <a:t/>
            </a:r>
            <a:br>
              <a:rPr lang="tr-TR" sz="1600" u="sng" dirty="0" smtClean="0"/>
            </a:br>
            <a:r>
              <a:rPr lang="tr-TR" sz="1600" u="sng" dirty="0" smtClean="0"/>
              <a:t>PROJE UYGULAMA YERİ   :</a:t>
            </a:r>
            <a:r>
              <a:rPr lang="tr-TR" sz="1600" dirty="0" smtClean="0"/>
              <a:t>OĞUZLAR İLKOKULU</a:t>
            </a:r>
            <a:r>
              <a:rPr lang="tr-TR" sz="1600" u="sng" dirty="0" smtClean="0"/>
              <a:t/>
            </a:r>
            <a:br>
              <a:rPr lang="tr-TR" sz="1600" u="sng" dirty="0" smtClean="0"/>
            </a:br>
            <a:r>
              <a:rPr lang="tr-TR" sz="1600" u="sng" dirty="0" smtClean="0"/>
              <a:t>BAŞLAMA TARİHİ   :</a:t>
            </a:r>
            <a:r>
              <a:rPr lang="tr-TR" sz="1600" dirty="0" smtClean="0"/>
              <a:t>01/12/2014</a:t>
            </a:r>
            <a:r>
              <a:rPr lang="tr-TR" sz="1600" u="sng" dirty="0" smtClean="0"/>
              <a:t/>
            </a:r>
            <a:br>
              <a:rPr lang="tr-TR" sz="1600" u="sng" dirty="0" smtClean="0"/>
            </a:br>
            <a:r>
              <a:rPr lang="tr-TR" sz="1600" u="sng" dirty="0" smtClean="0"/>
              <a:t>BİTİŞ TARİHİ   :</a:t>
            </a:r>
            <a:r>
              <a:rPr lang="tr-TR" sz="1600" dirty="0" smtClean="0"/>
              <a:t>12/06/2015</a:t>
            </a:r>
            <a:r>
              <a:rPr lang="tr-TR" sz="1600" u="sng" dirty="0" smtClean="0"/>
              <a:t/>
            </a:r>
            <a:br>
              <a:rPr lang="tr-TR" sz="1600" u="sng" dirty="0" smtClean="0"/>
            </a:br>
            <a:r>
              <a:rPr lang="tr-TR" sz="1600" u="sng" dirty="0" smtClean="0"/>
              <a:t>PROJE SONUCUNDA KAZANIMLAR   : </a:t>
            </a:r>
            <a:r>
              <a:rPr lang="tr-TR" sz="1600" dirty="0" smtClean="0"/>
              <a:t>ÖĞRENCİLERİN ATIKLARIN DEĞERLENDİRMESİ  KONUSUNDA BİLİNÇLENMESİ</a:t>
            </a:r>
            <a:r>
              <a:rPr lang="tr-TR" sz="1600" u="sng" dirty="0" smtClean="0"/>
              <a:t>.</a:t>
            </a:r>
            <a:br>
              <a:rPr lang="tr-TR" sz="1600" u="sng" dirty="0" smtClean="0"/>
            </a:br>
            <a:r>
              <a:rPr lang="tr-TR" sz="1600" dirty="0" smtClean="0"/>
              <a:t/>
            </a:r>
            <a:br>
              <a:rPr lang="tr-TR" sz="1600" dirty="0" smtClean="0"/>
            </a:br>
            <a:r>
              <a:rPr lang="tr-TR" sz="2000" smtClean="0"/>
              <a:t/>
            </a:r>
            <a:br>
              <a:rPr lang="tr-TR" sz="2000" smtClean="0"/>
            </a:br>
            <a:r>
              <a:rPr lang="tr-TR" sz="2000" dirty="0" smtClean="0"/>
              <a:t/>
            </a:r>
            <a:br>
              <a:rPr lang="tr-TR" sz="2000" dirty="0" smtClean="0"/>
            </a:br>
            <a:endParaRPr lang="tr-TR"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34</TotalTime>
  <Words>0</Words>
  <Application>Microsoft Office PowerPoint</Application>
  <PresentationFormat>Ekran Gösterisi (4:3)</PresentationFormat>
  <Paragraphs>5</Paragraphs>
  <Slides>5</Slides>
  <Notes>0</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Gündönümü</vt:lpstr>
      <vt:lpstr>                                                   PROJENİN ADI:                               HAYATIMIZ SATRANÇ PROJEYİ UYGULAYAN OKUL:     OĞUZLAR İ.O. PROJENİN AMACI:        Satranç öğretmek PROJENİN İÇERİĞİ:Satranc ile hayatında farklı bir sosyal etkinlik kazandırılacak. PROJEDE GÖREVLİ ÖĞRETMEN: Murat keskin PROJEDE SINIF SEVİYESİ:            2-3-4 PROJE UYGULAMA YERİ:              OĞUZLAR İ.O  BAŞLAMA TARİHİ: BİTİŞ TARİHİ: PROJE SONUCUNDA KAZANIMLAR:  * Satranç oyunuyla ilgili olarak izlediklerinden çIkarImlarda bulunur.  * SatrancIn kendisine sağlayacağI yararlarI açIklar. * SatranCIN bir spor olduğunu fark eder. * Serbest oyunlarda öğrendiklerini kullanIr. * ZamanInI satranç oynayarak geçirmeye istekli olur.  * Satrançla ilgili kulüp vb. çalIşmalarIn farkInda olur.   </vt:lpstr>
      <vt:lpstr>                                                      PROJENİN ADI:   SİZİN DE DİKİLİ BİR AĞACINIZ OLSUN PROJEYİ UYGULAYAN OKUL:OĞUZLAR İLKOKULU PROJENİN AMACI:  1-ÇEVRE AĞAÇLANDIRILMASI 2- ÇEVRE BİLİNCİ OLUŞTURMA VE GELİŞTİRME  PROJENİN İÇERİĞİ:  BELİRLENEN YERLERİN AĞAÇLANDIRILMASI PROJEDE GÖREVLİ ÖĞRETMEN:  HİKMET TULU-MUSTAFA FINDIK PROJEDE SINIF SEVİYESİ: 3-4 PROJE UYGULAMA YERİ:  OĞUZLAR İLÇESİ BAŞLAMA TARİHİ: 15/12/2014 BİTİŞ TARİHİ: 12/06/2015 PROJE SONUCUNDA KAZANIMLAR:  1- ÇEVRE GÜZELLEŞTİRMEYE KATKI SAĞLAR. 2- ÇEVRE BİLİNCİ OLUŞUR.   </vt:lpstr>
      <vt:lpstr>                   PROJENİN ADI: HAYDİ KAHVALTIYA PROJEYİ UYGULAYAN OKUL:OĞUZLAR İLKOKULU PROJENİN AMACI: 1-KAHVALTININ ÖNEMİNİ KAVRATMAK 2-ÖĞRENCİLERDE YETERLİ VE DENGELİ BESLENME ALIŞKANLIĞI GELİŞTİRMEK. PROJENİN İÇERİĞİ: OKUL İÇİNDE BİR KAHVALTI GÜNÜ DÜZENLEYEREK , ÖĞRENCİLERLE VE ÖĞRENCİ VELİLERİYLE BERABER KAHVALTININ ÖNEMİ ANLATILACAKTIR. OKUL İÇİNDE KAHVALTININ ÖNEMİ İLE İLGİLİ AFİŞLER ASILACAKTIR. 1. VE 2. SINIFLARDA RESİM, 3. VE 4. SINIFLARDA ŞİİR YARIŞMASI YAPILACAKTIR.  PROJEDE GÖREVLİ ÖĞRETMEN: LEMAN BOZ, EMİNE AKDEMİR PROJEDE SINIF SEVİYESİ:1. , 2. , 3. , 4. SINIFLAR PROJE UYGULAMA YERİ:OĞUZLAR İLKOKULU BAŞLAMA TARİHİ: 22 ARALIK 2014 BİTİŞ TARİHİ: MAYIS AYININ SON HAFTASI PROJE SONUCUNDA KAZANIMLAR: 1-KAHVALTININ EN ÖNEMLİ ÖĞÜN OLDUĞUNUN FARKINA VARIR. 2-KAHVALTISIZ OKULA GELMEZ. 3-YETERLİ VE DENGELİ BESLENMENİN SAĞLIK AÇISINDAN ÖNEMİNİ  KAVRATMAK</vt:lpstr>
      <vt:lpstr>                PROJENİN ADI:SINIFLAR YARIŞIYOR BİLGİLER ÇOĞALIYOR PROJEYİ UYGULAYAN OKUL:OĞUZLAR İLKOKULU PROJENİN AMACI: 1-ÖĞRENİLEN BİLGİLERİN KALICILIĞINI SAĞLAMAK 2-ÖĞRENCİLERİN EĞLENEREK ÖĞRENMELERİNİ SAĞLAMAK 3-ÖĞRENCİLERİN ÖĞRENDİKLERİ KONULARI TEKRAR ETMELERİNİ SAĞLAMAK PROJENİN İÇERİĞİ:3. VE 4. SINIF ÖĞRETMENLERİNDEN DERLENEN SORULARIN GÖREVLİ ÖĞRETMENLER TARAFINDAN SEÇİLEREK 3. VE 4. SINIF ÖĞRENCİLERİNE BİLGİ YARIŞMASI YAPMAK. PROJEDE GÖREVLİ ÖĞRETMEN: DUYGU TÜFEK,SONGÜL ÖZTÜRK PROJEDE SINIF SEVİYESİ:3. VE 4. SINIF PROJE UYGULAMA YERİ:OKUL İÇİNDE UYGUN BİR YER BAŞLAMA TARİHİ:     22 ARALIK 2014 BİTİŞ TARİHİ:             22 OCAK 2015 PROJE SONUCUNDA KAZANIMLAR: 1-ÖĞRENİLEN BİLGİLERİN KALICILIĞI SAĞLANDI. 2-ÖĞRENCİLERİN EĞLENEREK ÖĞRENMELERİNİ SAĞLAMAK    </vt:lpstr>
      <vt:lpstr>                                                  PROJENİN ADI   : ATIK KAĞITLARI DEĞERLENDİRİYORUM PROJEYİ UYGULAYAN OKUL   :Oğuzlar İLKOKULU PROJENİN AMACI   :ATIK KAĞITLARIN GERİ DÖNÜŞÜME KAZANDIRILMASI PROJENİN İÇERİĞİ   : ATIK KONUSUNDA ÖĞRENCİLERİN BİLİNÇLENDİRİLMESİ PROJEDE GÖREVLİ ÖĞRETMEN   :MÜZEYYEN KARAMAN-  MUSTAFA ŞİMŞEK PROJEDE SINIF SEVİYESİ   :1.2.3 VE 4. SINIFLAR PROJE UYGULAMA YERİ   :OĞUZLAR İLKOKULU BAŞLAMA TARİHİ   :01/12/2014 BİTİŞ TARİHİ   :12/06/2015 PROJE SONUCUNDA KAZANIMLAR   : ÖĞRENCİLERİN ATIKLARIN DEĞERLENDİRMESİ  KONUSUNDA BİLİNÇLENMESİ.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PROJENİN ADI: PROJEYİ UYGULAYAN OKUL: PROJENİN AMACI: PROJENİN İÇERİĞİ: PROJEDE GÖREVLİ ÖĞRETMEN: PROJEDE SINIF SEVİYESİ: PROJE UYGULAMA YERİ: BAŞLAMA TARİHİ: BİTİŞ TARİHİ: PROJE SONUCUNDA KAZANIMLAR:</dc:title>
  <dc:creator>Hp</dc:creator>
  <cp:lastModifiedBy>Hp</cp:lastModifiedBy>
  <cp:revision>8</cp:revision>
  <dcterms:created xsi:type="dcterms:W3CDTF">2014-12-22T09:02:04Z</dcterms:created>
  <dcterms:modified xsi:type="dcterms:W3CDTF">2015-02-03T09:15:00Z</dcterms:modified>
</cp:coreProperties>
</file>