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62" r:id="rId6"/>
    <p:sldId id="263" r:id="rId7"/>
    <p:sldId id="259" r:id="rId8"/>
    <p:sldId id="261" r:id="rId9"/>
    <p:sldId id="265" r:id="rId10"/>
    <p:sldId id="260" r:id="rId11"/>
    <p:sldId id="264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CCFF"/>
    <a:srgbClr val="CC66FF"/>
    <a:srgbClr val="FFFF99"/>
    <a:srgbClr val="FFFF66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0CE43-CAE5-41F8-A5D6-345403F3E63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A4592-2128-408F-8C96-B31480C97F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A4592-2128-408F-8C96-B31480C97F6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C68EEB6-DB83-46EC-AE90-F60446C19152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501122" cy="59293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PROJENİN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MERAK KORİDORU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PROJEYİ UYGULAYAN OKUL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ÇİĞDEMLİK İLKOKULU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PROJENİN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AMACI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Öğrencilere Merak Uyandırıcı Sorular Sorarak Bilgiye Çeşitli Yöntemlerle Ulaşmalarını Sağlamak. Hayal Güçlerini Geliştirerek Kendilerini İfade Etme Ortamı Sunmak.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PROJENİN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İÇERİĞİ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PROJEDE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GÖREVLİ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ÖĞRETMEN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AHMET ÇELEBİ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PROJEDE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SINIF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SEVİYESİ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2. 3. 4. SINIF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UYGULAMA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YERİ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ÇİĞDEMLİK İLKOKULU KORİDORU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BAŞLAMA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TARİHİ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19.OCAK.2015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BİTİŞ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TARİHİ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30.NİSAN.2015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1600" u="sng" dirty="0" smtClean="0">
                <a:latin typeface="Arial" pitchFamily="34" charset="0"/>
                <a:cs typeface="Arial" pitchFamily="34" charset="0"/>
              </a:rPr>
            </a:b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SONUCUNDA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KAZANIMLAR</a:t>
            </a:r>
            <a:r>
              <a:rPr lang="tr-TR" sz="1600" b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Araştırma Bilinci Oluşur</a:t>
            </a:r>
            <a:b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Öğrenmeye İstekli Olur</a:t>
            </a:r>
            <a:b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Hayal Dünyası Gelişir</a:t>
            </a:r>
            <a:b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Kendini Farklı Şekilde İfade Eder</a:t>
            </a:r>
            <a:b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tr-TR" sz="1600" dirty="0" smtClean="0">
                <a:effectLst/>
                <a:latin typeface="Arial" pitchFamily="34" charset="0"/>
                <a:cs typeface="Arial" pitchFamily="34" charset="0"/>
              </a:rPr>
              <a:t>Bilgiye Ulaşmak İçin Araştırmalar Yapar</a:t>
            </a:r>
            <a:endParaRPr lang="tr-TR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D\Desktop\ARŞİV\MERAK KORİDORU\ağaçka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9" cy="3487807"/>
          </a:xfrm>
          <a:prstGeom prst="rect">
            <a:avLst/>
          </a:prstGeom>
          <a:noFill/>
        </p:spPr>
      </p:pic>
      <p:pic>
        <p:nvPicPr>
          <p:cNvPr id="3075" name="Picture 3" descr="C:\Users\fD\Desktop\ARŞİV\MERAK KORİDORU\AĞAÇKAKAN NEDEN AĞAÇ GAGA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2041"/>
            <a:ext cx="9144000" cy="3375959"/>
          </a:xfrm>
          <a:prstGeom prst="rect">
            <a:avLst/>
          </a:prstGeom>
          <a:noFill/>
        </p:spPr>
      </p:pic>
      <p:pic>
        <p:nvPicPr>
          <p:cNvPr id="2" name="Picture 2" descr="C:\Users\fD\Desktop\ARŞİV\MERAK KORİDORU\Yeni klasör\20150610_114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514350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D\Desktop\ARŞİV\MERAK KORİDORU\Resi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215074" cy="3929065"/>
          </a:xfrm>
          <a:prstGeom prst="rect">
            <a:avLst/>
          </a:prstGeom>
          <a:noFill/>
        </p:spPr>
      </p:pic>
      <p:pic>
        <p:nvPicPr>
          <p:cNvPr id="5123" name="Picture 3" descr="C:\Users\fD\Desktop\ARŞİV\MERAK KORİDORU\TODAY FAT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932778"/>
            <a:ext cx="9144001" cy="2925222"/>
          </a:xfrm>
          <a:prstGeom prst="rect">
            <a:avLst/>
          </a:prstGeom>
          <a:noFill/>
        </p:spPr>
      </p:pic>
      <p:pic>
        <p:nvPicPr>
          <p:cNvPr id="5125" name="Picture 5" descr="C:\Users\fD\Desktop\ARŞİV\MERAK KORİDORU\Yeni klasör\20150610_114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200" y="0"/>
            <a:ext cx="294680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D\Desktop\ARŞİV\MERAK KORİDORU\kendimizi-neden-gidiklayamayiz,2,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500306"/>
            <a:ext cx="5810257" cy="4357695"/>
          </a:xfrm>
          <a:prstGeom prst="rect">
            <a:avLst/>
          </a:prstGeom>
          <a:noFill/>
        </p:spPr>
      </p:pic>
      <p:pic>
        <p:nvPicPr>
          <p:cNvPr id="3" name="Picture 5" descr="C:\Users\fD\Desktop\ARŞİV\MERAK KORİDORU\3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1889471"/>
          </a:xfrm>
          <a:prstGeom prst="rect">
            <a:avLst/>
          </a:prstGeom>
          <a:noFill/>
        </p:spPr>
      </p:pic>
      <p:pic>
        <p:nvPicPr>
          <p:cNvPr id="7171" name="Picture 3" descr="C:\Users\fD\Desktop\ARŞİV\MERAK KORİDORU\Yeni klasör\20150610_14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500306"/>
            <a:ext cx="3286116" cy="4357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D\Desktop\ARŞİV\MERAK KORİDORU\Yeni klasör\20150610_11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403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85786" y="500042"/>
            <a:ext cx="7291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PROJENİN AŞAMALARI</a:t>
            </a:r>
            <a:endParaRPr lang="tr-TR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85786" y="1571612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1- PLANLAMA AŞAMASI: Projenin uygulanacağı alan, projenin süresi,projenin kazanımları, projenin içerik ve maliyeti belirlenmiştir. 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14348" y="278605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2- ARAŞTIRMA AŞAMASI: Projede kullanılacak materyaller, projeye konu olacak merak soruları araştırılmıştır.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785786" y="3786190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3- UYGULAMA AŞAMASI: Proje önceden planlanan süre aralıkları ile öğrencilere uygulanmış, tüm öğrencilerin katılımı sağlanmıştır.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85786" y="500063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4- SONUÇ AŞAMASI: Projenin planlama aşamasında oluşturulan kazanımlar tüm öğrencilere kazandırılmıştır.  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D\Desktop\ARŞİV\MERAK KORİDORU\Gökyüzü neden mavidi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D\Desktop\ARŞİV\MERAK KORİDORU\Yeni klasör\20150610_11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D\Desktop\Yeni klasör\20150610_114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16" cy="4381488"/>
          </a:xfrm>
          <a:prstGeom prst="rect">
            <a:avLst/>
          </a:prstGeom>
          <a:noFill/>
        </p:spPr>
      </p:pic>
      <p:pic>
        <p:nvPicPr>
          <p:cNvPr id="6148" name="Picture 4" descr="C:\Users\fD\Desktop\ARŞİV\MERAK KORİDORU\pedodo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366" y="0"/>
            <a:ext cx="5784635" cy="3857628"/>
          </a:xfrm>
          <a:prstGeom prst="rect">
            <a:avLst/>
          </a:prstGeom>
          <a:noFill/>
        </p:spPr>
      </p:pic>
      <p:pic>
        <p:nvPicPr>
          <p:cNvPr id="8194" name="Picture 2" descr="C:\Users\fD\Desktop\ARŞİV\MERAK KORİDORU\110912_too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5855"/>
            <a:ext cx="9144000" cy="243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D\Desktop\ARŞİV\MERAK KORİDORU\Kedilerin neden bıyığı vardır.d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5715009" cy="4429133"/>
          </a:xfrm>
          <a:prstGeom prst="rect">
            <a:avLst/>
          </a:prstGeom>
          <a:noFill/>
        </p:spPr>
      </p:pic>
      <p:pic>
        <p:nvPicPr>
          <p:cNvPr id="2051" name="Picture 3" descr="C:\Users\fD\Desktop\ARŞİV\MERAK KORİDORU\kedi-resimleri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576" y="4500546"/>
            <a:ext cx="9162576" cy="2357454"/>
          </a:xfrm>
          <a:prstGeom prst="rect">
            <a:avLst/>
          </a:prstGeom>
          <a:noFill/>
        </p:spPr>
      </p:pic>
      <p:pic>
        <p:nvPicPr>
          <p:cNvPr id="2" name="Picture 2" descr="C:\Users\fD\Desktop\ARŞİV\MERAK KORİDORU\Yeni klasör\20150610_140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4" y="0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D\Desktop\ARŞİV\MERAK KORİDORU\Gökyüzü neden mavidi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4071942"/>
          </a:xfrm>
          <a:prstGeom prst="rect">
            <a:avLst/>
          </a:prstGeom>
          <a:noFill/>
        </p:spPr>
      </p:pic>
      <p:pic>
        <p:nvPicPr>
          <p:cNvPr id="4100" name="Picture 4" descr="C:\Users\fD\Desktop\ARŞİV\MERAK KORİDORU\faldabul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857736"/>
            <a:ext cx="9144000" cy="2000264"/>
          </a:xfrm>
          <a:prstGeom prst="rect">
            <a:avLst/>
          </a:prstGeom>
          <a:noFill/>
        </p:spPr>
      </p:pic>
      <p:pic>
        <p:nvPicPr>
          <p:cNvPr id="4102" name="Picture 6" descr="C:\Users\fD\Desktop\ARŞİV\MERAK KORİDORU\Yeni klasör\20150610_14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43305" cy="485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D\Desktop\ARŞİV\MERAK KORİDORU\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09508"/>
            <a:ext cx="6072198" cy="3848492"/>
          </a:xfrm>
          <a:prstGeom prst="rect">
            <a:avLst/>
          </a:prstGeom>
          <a:noFill/>
        </p:spPr>
      </p:pic>
      <p:pic>
        <p:nvPicPr>
          <p:cNvPr id="6148" name="Picture 4" descr="C:\Users\fD\Desktop\ARŞİV\MERAK KORİDORU\today fatboy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714620"/>
          </a:xfrm>
          <a:prstGeom prst="rect">
            <a:avLst/>
          </a:prstGeom>
          <a:noFill/>
        </p:spPr>
      </p:pic>
      <p:pic>
        <p:nvPicPr>
          <p:cNvPr id="6149" name="Picture 5" descr="C:\Users\fD\Desktop\ARŞİV\MERAK KORİDORU\Yeni klasör\20150610_140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2893221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</TotalTime>
  <Words>67</Words>
  <Application>Microsoft Office PowerPoint</Application>
  <PresentationFormat>Ekran Gösterisi (4:3)</PresentationFormat>
  <Paragraphs>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Gündönümü</vt:lpstr>
      <vt:lpstr>           PROJENİN ADI:  MERAK KORİDORU PROJEYİ UYGULAYAN OKUL: ÇİĞDEMLİK İLKOKULU PROJENİN AMACI:  Öğrencilere Merak Uyandırıcı Sorular Sorarak Bilgiye Çeşitli Yöntemlerle Ulaşmalarını Sağlamak. Hayal Güçlerini Geliştirerek Kendilerini İfade Etme Ortamı Sunmak. PROJENİN İÇERİĞİ:  PROJEDE GÖREVLİ ÖĞRETMEN: AHMET ÇELEBİ PROJEDE SINIF SEVİYESİ:  2. 3. 4. SINIF PROJE UYGULAMA YERİ: ÇİĞDEMLİK İLKOKULU KORİDORU BAŞLAMA TARİHİ: 19.OCAK.2015 BİTİŞ TARİHİ: 30.NİSAN.2015  PROJE SONUCUNDA KAZANIMLAR:  Araştırma Bilinci Oluşur Öğrenmeye İstekli Olur Hayal Dünyası Gelişir Kendini Farklı Şekilde İfade Eder Bilgiye Ulaşmak İçin Araştırmalar Yapar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PROJENİN ADI: PROJEYİ UYGULAYAN OKUL: PROJENİN AMACI: PROJENİN İÇERİĞİ: PROJEDE GÖREVLİ ÖĞRETMEN: PROJEDE SINIF SEVİYESİ: PROJE UYGULAMA YERİ: BAŞLAMA TARİHİ: BİTİŞ TARİHİ: PROJE SONUCUNDA KAZANIMLAR:</dc:title>
  <dc:creator>Hp</dc:creator>
  <cp:lastModifiedBy>fD</cp:lastModifiedBy>
  <cp:revision>25</cp:revision>
  <dcterms:created xsi:type="dcterms:W3CDTF">2014-12-22T09:02:04Z</dcterms:created>
  <dcterms:modified xsi:type="dcterms:W3CDTF">2015-06-10T18:57:44Z</dcterms:modified>
</cp:coreProperties>
</file>