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3" r:id="rId3"/>
    <p:sldId id="272" r:id="rId4"/>
    <p:sldId id="257" r:id="rId5"/>
    <p:sldId id="264" r:id="rId6"/>
    <p:sldId id="265" r:id="rId7"/>
    <p:sldId id="266" r:id="rId8"/>
    <p:sldId id="267" r:id="rId9"/>
    <p:sldId id="268" r:id="rId10"/>
    <p:sldId id="261" r:id="rId11"/>
    <p:sldId id="258" r:id="rId12"/>
    <p:sldId id="263" r:id="rId13"/>
    <p:sldId id="259" r:id="rId14"/>
    <p:sldId id="260" r:id="rId15"/>
    <p:sldId id="262" r:id="rId16"/>
    <p:sldId id="269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7420-1E10-43BF-8E03-1A996C217DA0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E8C11-454F-49A1-9524-D00E7D7A2D5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E8C11-454F-49A1-9524-D00E7D7A2D5E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167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418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001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591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9786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4486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714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427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37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0946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3849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E92F-13E4-4CF1-B887-73A9A5F18665}" type="datetimeFigureOut">
              <a:rPr lang="tr-TR" smtClean="0"/>
              <a:pPr/>
              <a:t>23.06.2015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3ADF-49C6-4F36-BB19-C69C0C8176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666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unusu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005" y="633845"/>
          <a:ext cx="11673444" cy="5923617"/>
        </p:xfrm>
        <a:graphic>
          <a:graphicData uri="http://schemas.openxmlformats.org/presentationml/2006/ole">
            <p:oleObj spid="_x0000_s1026" name="Sunu" r:id="rId3" imgW="4570530" imgH="342761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tor\Desktop\izzet\Resi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621" y="583324"/>
            <a:ext cx="9869213" cy="5470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24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MİNBER</a:t>
            </a:r>
            <a:endParaRPr lang="tr-TR" sz="8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Documents and Settings\Administrator\Desktop\izzet\Resi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166" y="1860330"/>
            <a:ext cx="9380481" cy="4603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40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ŞADIRVAN</a:t>
            </a:r>
            <a:endParaRPr lang="tr-TR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Documents and Settings\Administrator\Desktop\izzet\Resim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461" y="1749972"/>
            <a:ext cx="9711559" cy="446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67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8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MİHRAB</a:t>
            </a:r>
            <a:endParaRPr lang="tr-TR" sz="88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Documents and Settings\Administrator\Desktop\izzet\Resi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1655762"/>
            <a:ext cx="5220483" cy="4681975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istrator\Desktop\izzet\Resim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222" y="1671747"/>
            <a:ext cx="5484493" cy="469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Desktop\izzet\Resim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52" y="504497"/>
            <a:ext cx="10625957" cy="5990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5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800" dirty="0" smtClean="0">
                <a:solidFill>
                  <a:schemeClr val="accent5"/>
                </a:solidFill>
                <a:latin typeface="Monotype Corsiva" panose="03010101010201010101" pitchFamily="66" charset="0"/>
              </a:rPr>
              <a:t>MİNARE VE KUBBE</a:t>
            </a:r>
            <a:endParaRPr lang="tr-TR" sz="8800" dirty="0">
              <a:solidFill>
                <a:schemeClr val="accent5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Documents and Settings\Administrator\Desktop\izzet\Resim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76" y="1539585"/>
            <a:ext cx="5241705" cy="4625389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istrator\Desktop\izzet\Resim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880" y="1750136"/>
            <a:ext cx="5309622" cy="4461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24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6000" dirty="0" smtClean="0">
                <a:solidFill>
                  <a:schemeClr val="accent4"/>
                </a:solidFill>
                <a:latin typeface="Monotype Corsiva" panose="03010101010201010101" pitchFamily="66" charset="0"/>
              </a:rPr>
              <a:t>DÖNÜŞTE DONDURMA PARTİSİ</a:t>
            </a:r>
            <a:endParaRPr lang="tr-TR" sz="6000" dirty="0">
              <a:solidFill>
                <a:schemeClr val="accent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C:\Documents and Settings\Administrator\Desktop\izzet\Resim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57" y="1718441"/>
            <a:ext cx="5587282" cy="4493228"/>
          </a:xfrm>
          <a:prstGeom prst="rect">
            <a:avLst/>
          </a:prstGeom>
          <a:noFill/>
        </p:spPr>
      </p:pic>
      <p:pic>
        <p:nvPicPr>
          <p:cNvPr id="27651" name="Picture 3" descr="C:\Documents and Settings\Administrator\Desktop\izzet\Resim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724" y="1595972"/>
            <a:ext cx="5337338" cy="460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2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CAMİ GEZİ PLANI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dirty="0" smtClean="0"/>
              <a:t>        Gezi Tarihi :                                    04.06.2015</a:t>
            </a:r>
            <a:br>
              <a:rPr lang="tr-TR" dirty="0" smtClean="0"/>
            </a:br>
            <a:r>
              <a:rPr lang="tr-TR" dirty="0" smtClean="0"/>
              <a:t>Gezi Yeri :                                      Oğuzlar Gölbaşı Cami    -      Oğuzlar Merkez Cami</a:t>
            </a:r>
            <a:br>
              <a:rPr lang="tr-TR" dirty="0" smtClean="0"/>
            </a:br>
            <a:r>
              <a:rPr lang="tr-TR" dirty="0" smtClean="0"/>
              <a:t>Geziye Çıkış Saati :                          08:45</a:t>
            </a:r>
            <a:br>
              <a:rPr lang="tr-TR" dirty="0" smtClean="0"/>
            </a:br>
            <a:r>
              <a:rPr lang="tr-TR" dirty="0" smtClean="0"/>
              <a:t>Geziden dönüş Saati :                      10:10</a:t>
            </a:r>
            <a:br>
              <a:rPr lang="tr-TR" dirty="0" smtClean="0"/>
            </a:br>
            <a:r>
              <a:rPr lang="tr-TR" dirty="0" smtClean="0"/>
              <a:t>Gezi Kafile Başkanı :                        İzzet ŞAHİN</a:t>
            </a:r>
            <a:br>
              <a:rPr lang="tr-TR" dirty="0" smtClean="0"/>
            </a:br>
            <a:r>
              <a:rPr lang="tr-TR" dirty="0" smtClean="0"/>
              <a:t>Geziye Katılan Sınıf Ve Öğrenci Sayıları</a:t>
            </a:r>
            <a:br>
              <a:rPr lang="tr-TR" dirty="0" smtClean="0"/>
            </a:br>
            <a:r>
              <a:rPr lang="tr-TR" dirty="0" smtClean="0"/>
              <a:t>Şube Erkek Kız Toplam                    5/A  4  10  14</a:t>
            </a:r>
            <a:br>
              <a:rPr lang="tr-TR" dirty="0" smtClean="0"/>
            </a:br>
            <a:r>
              <a:rPr lang="tr-TR" dirty="0" smtClean="0"/>
              <a:t>Gezinin Amacı :                              Caminin bölümlerini incelemek</a:t>
            </a:r>
            <a:br>
              <a:rPr lang="tr-TR" dirty="0" smtClean="0"/>
            </a:br>
            <a:r>
              <a:rPr lang="tr-TR" dirty="0" smtClean="0"/>
              <a:t>Gezinin Konusu :                            Camiyi tanıyalım</a:t>
            </a:r>
            <a:br>
              <a:rPr lang="tr-TR" dirty="0" smtClean="0"/>
            </a:br>
            <a:r>
              <a:rPr lang="tr-TR" dirty="0" smtClean="0"/>
              <a:t>Gezi İçin Öğrencilere Verilecek İnceleme Ödevi :Caminin bölümlerini ve işlevlerini yazınız.</a:t>
            </a:r>
            <a:br>
              <a:rPr lang="tr-TR" dirty="0" smtClean="0"/>
            </a:br>
            <a:endParaRPr lang="tr-TR" dirty="0" smtClean="0"/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pPr algn="ctr">
              <a:buNone/>
            </a:pPr>
            <a:r>
              <a:rPr lang="tr-TR" dirty="0" smtClean="0"/>
              <a:t>…./…../2015</a:t>
            </a:r>
            <a:br>
              <a:rPr lang="tr-TR" dirty="0" smtClean="0"/>
            </a:br>
            <a:r>
              <a:rPr lang="tr-TR" dirty="0" smtClean="0"/>
              <a:t>UYGUNDUR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Yusuf SAL</a:t>
            </a:r>
            <a:br>
              <a:rPr lang="tr-TR" dirty="0" smtClean="0"/>
            </a:br>
            <a:r>
              <a:rPr lang="tr-TR" dirty="0" smtClean="0"/>
              <a:t>Okul Müdürü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5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PROJENİN AŞAMALARI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</a:br>
            <a:endParaRPr lang="tr-TR" dirty="0">
              <a:latin typeface="Monotype Corsiva" pitchFamily="66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476211" y="1214423"/>
            <a:ext cx="11239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latin typeface="Monotype Corsiva" pitchFamily="66" charset="0"/>
                <a:cs typeface="Microsoft Uighur" pitchFamily="2" charset="-78"/>
              </a:rPr>
              <a:t>1- PLANLAMA AŞAMASI: </a:t>
            </a:r>
            <a:r>
              <a:rPr lang="tr-TR" b="1" dirty="0" smtClean="0">
                <a:latin typeface="Comic Sans MS" pitchFamily="66" charset="0"/>
              </a:rPr>
              <a:t>Projenin uygulanacağı mekanlar, projenin süresi,projenin kazanımları, projenin günü ve yol </a:t>
            </a:r>
            <a:r>
              <a:rPr lang="tr-TR" b="1" dirty="0" err="1" smtClean="0">
                <a:latin typeface="Comic Sans MS" pitchFamily="66" charset="0"/>
              </a:rPr>
              <a:t>güzargahı</a:t>
            </a:r>
            <a:r>
              <a:rPr lang="tr-TR" b="1" dirty="0" smtClean="0">
                <a:latin typeface="Comic Sans MS" pitchFamily="66" charset="0"/>
              </a:rPr>
              <a:t> belirlenmiştir.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571462" y="2000241"/>
            <a:ext cx="10763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latin typeface="Monotype Corsiva" pitchFamily="66" charset="0"/>
              </a:rPr>
              <a:t>2- ARAŞTIRMA AŞAMASI</a:t>
            </a:r>
            <a:r>
              <a:rPr lang="tr-TR" b="1" dirty="0" smtClean="0">
                <a:latin typeface="Comic Sans MS" pitchFamily="66" charset="0"/>
              </a:rPr>
              <a:t>: Projede kullanılacak camilerin bölümlerinin özellikleri, projeye konu olacak merak soruları araştırılmıştır.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76211" y="2857496"/>
            <a:ext cx="11334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latin typeface="Monotype Corsiva" pitchFamily="66" charset="0"/>
              </a:rPr>
              <a:t>3- UYGULAMA AŞAMASI: </a:t>
            </a:r>
            <a:r>
              <a:rPr lang="tr-TR" b="1" dirty="0" smtClean="0">
                <a:latin typeface="Comic Sans MS" pitchFamily="66" charset="0"/>
              </a:rPr>
              <a:t>Proje önceden planlanan tarihte gerekli idari onaylar alınarak öğrencilere uygulanmış, tüm öğrencilerin katılımı sağlanmıştır.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71462" y="4143381"/>
            <a:ext cx="1104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latin typeface="Monotype Corsiva" pitchFamily="66" charset="0"/>
              </a:rPr>
              <a:t>4- SONUÇ AŞAMASI: </a:t>
            </a:r>
            <a:r>
              <a:rPr lang="tr-TR" b="1" dirty="0" smtClean="0">
                <a:latin typeface="Comic Sans MS" pitchFamily="66" charset="0"/>
              </a:rPr>
              <a:t>Projenin planlama aşamasında oluşturulan kazanımlar tüm öğrencilere kazandırılmıştır</a:t>
            </a: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Desktop\izzet\Resi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01" y="819807"/>
            <a:ext cx="9586125" cy="565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73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tor\Desktop\izzet\Resi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53" y="0"/>
            <a:ext cx="103264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60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tor\Desktop\izzet\Res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978" y="394137"/>
            <a:ext cx="10026869" cy="5959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37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VAAZ KÜRSÜSÜ</a:t>
            </a:r>
            <a:endParaRPr lang="tr-TR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Documents and Settings\Administrator\Desktop\izzet\Resi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52" y="1481959"/>
            <a:ext cx="9364717" cy="4918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8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tor\Desktop\izzet\Resi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1" y="409904"/>
            <a:ext cx="9443545" cy="5912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8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CANBABA TÜRBESİ</a:t>
            </a:r>
            <a:endParaRPr lang="tr-TR" sz="8000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Documents and Settings\Administrator\Desktop\izzet\Resi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30" y="1450427"/>
            <a:ext cx="10279117" cy="485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4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</Words>
  <Application>Microsoft Office PowerPoint</Application>
  <PresentationFormat>Özel</PresentationFormat>
  <Paragraphs>19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Office Teması</vt:lpstr>
      <vt:lpstr>Sunu</vt:lpstr>
      <vt:lpstr>Slayt 1</vt:lpstr>
      <vt:lpstr> CAMİ GEZİ PLANI </vt:lpstr>
      <vt:lpstr>PROJENİN AŞAMALARI </vt:lpstr>
      <vt:lpstr>Slayt 4</vt:lpstr>
      <vt:lpstr>Slayt 5</vt:lpstr>
      <vt:lpstr>Slayt 6</vt:lpstr>
      <vt:lpstr>VAAZ KÜRSÜSÜ</vt:lpstr>
      <vt:lpstr>Slayt 8</vt:lpstr>
      <vt:lpstr>CANBABA TÜRBESİ</vt:lpstr>
      <vt:lpstr>Slayt 10</vt:lpstr>
      <vt:lpstr>MİNBER</vt:lpstr>
      <vt:lpstr>ŞADIRVAN</vt:lpstr>
      <vt:lpstr>MİHRAB</vt:lpstr>
      <vt:lpstr>Slayt 14</vt:lpstr>
      <vt:lpstr>MİNARE VE KUBBE</vt:lpstr>
      <vt:lpstr>DÖNÜŞTE DONDURMA PARTİSİ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İzzet</dc:creator>
  <cp:lastModifiedBy>HALIL</cp:lastModifiedBy>
  <cp:revision>9</cp:revision>
  <dcterms:created xsi:type="dcterms:W3CDTF">2017-08-21T21:06:36Z</dcterms:created>
  <dcterms:modified xsi:type="dcterms:W3CDTF">2015-06-23T08:52:09Z</dcterms:modified>
</cp:coreProperties>
</file>